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9" r:id="rId2"/>
    <p:sldId id="298" r:id="rId3"/>
    <p:sldId id="257" r:id="rId4"/>
    <p:sldId id="258" r:id="rId5"/>
    <p:sldId id="259" r:id="rId6"/>
    <p:sldId id="262" r:id="rId7"/>
    <p:sldId id="261" r:id="rId8"/>
    <p:sldId id="295" r:id="rId9"/>
    <p:sldId id="263" r:id="rId10"/>
    <p:sldId id="264" r:id="rId11"/>
    <p:sldId id="265" r:id="rId12"/>
    <p:sldId id="266" r:id="rId13"/>
    <p:sldId id="267" r:id="rId14"/>
    <p:sldId id="268" r:id="rId15"/>
  </p:sldIdLst>
  <p:sldSz cx="12192000" cy="6858000"/>
  <p:notesSz cx="6858000" cy="9144000"/>
  <p:defaultTextStyle>
    <a:defPPr>
      <a:defRPr lang="en-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16990 6304 7829,'-18'13'-108,"-1"-6"1,6-5-1,-2-2 1,2 0-38,2 0 1,6 0 0,5 0 0,7 0 0,4-1 0,2-1 184,2-2 1,5-3 0,-2 2 0,5 0 0,1-1 0,4 1 66,0 0 0,0-3-79,2 5 0,2-2 1,-3 2-1,-1-1 0,-2 1 1,-3-1 15,0 0 1,-6 1 0,-2 3-10,-3 0 0,-4 0-28,-1 0 0,-7 0-12,-4 0 1,-3 0 0,-13 0 0,-3 1-5,-6 3 0,-4-2 4,-4 5 0,-3-3 0,-3 4 0,2-1-8,4-1 0,3 4 34,0-3 0,1 2 0,-1 0 0,1-2 63,0 2 0,3-3-58,0 1 0,9-3 1,0 2-1,4-1 16,4-2-32,5 3 0,6-5 0,9 3 0,9-3 107,8-1 1,4 0-94,5 0 1,1 0 0,-1 0 0,0 0 82,1 0 1,-1-1-48,1-3 0,3 2 0,0-5 1,-1 1 33,-2 0 0,-5 4-61,-4-2 0,-7 1 1,-6 1-84,-3-2 1,-9 1 44,-4 3 1,-7 1 0,-13 1 0,-1 3-86,-5 1 0,-2-2 63,-2 3 1,1 0-1,1 1 1,3-2-211,7-1 1,5 3 236,6-4 0,5-1 0,1-3 0</inkml:trace>
  <inkml:trace contextRef="#ctx0" brushRef="#br0">25207 6371 7869,'21'0'-17,"-2"0"0,1-4 0,-6-1 0,0 0 1,-2-1-1,-1 0 0,-1-3 237,-2-1 1,-3 3-1,-5 0-25,0-2 0,-5 0-137,-3 2 0,-3 2 0,-4 6 0,-2 3 1,-1 2-1,-1 3 84,-1 2 1,3-3-1,-2 9-147,0-1 0,-4-4 0,-1 4-26,-2 0 1,-3-4 0,0 3 66,-8-2 1,-15-4 0,-9-1-7,28-6 0,-2 0 0,0-2 1,0 1-1,-3-1 0,0 0-148,1 0 1,-1 0 0,-6-2 0,-1 0 0,1 0 0,-1-1 130,-3 0 0,0 0 1,2 0-1,2 0 1,0-1-1,1 0-6,1 2 0,0 1 0,-1-2 0,-2 1 0,0-1 0,-1 1-26,2-1 0,0 0 0,4 1 0,1 1 0,3-1 0,-1 0-84,0 2 0,-1-1 0,3 1 1,0 0-1,-4 0 0,1 0 56,1 0 0,1 0 0,-26-3 0,8-1 23,3 1 0,12 2 0,8 1 2,6 0 1,5 0 30,9 0 1,8 0-1,6 0 1,12 0 8,9 0 0,10 1 1,11 3 1,10 1 0,-22-1-1,1 1 1,2-2 0,1 0-4,1-1 1,0 1 0,0-1-1,-1-1 60,-1 0 1,2-2 0,1 1 0,1 0 0,3 0 0,1 0 0,2 0 0,-1 0-41,-1 0 1,1 0 0,2 0 0,0 0 0,-6 0 0,0 0 0,3 0 0,1 0 13,1 1 0,1-2 1,-1 0-1,-1-1-34,-2 0 0,0 0 0,-1-2 0,0 1 0,-1 0 1,0 1-1,2-1 0,1 0 5,0-2 0,0 1 0,-5 1 0,-1 0-12,-4-1 1,-1 0 0,-1 1 0,-1 0-1,1-1 1,0-1 0,30-1 30,-1 1 0,0 2 19,-5 3 1,-4-4-1,-13 0 1,-5 2 292,-7 1 0,-5 1-252,-3 0-142,-3 0 0,-11 1-75,-5 2 1,-10-1 0,-10 3 0,-7-2 13,-10 1 1,-14 0 94,19-4 0,-3 0 0,-2-1 0,-1 1 1,-3-2-1,-1 0 0,-1-2 0,0 0-370,-4 0 0,0-1 1,-3-3-1,-1 1 367,-6-1 1,-1 1 0,3-1 0,0 1 0,-3 1-1,0 1 1,-1-1 0,-1 1 3,0-1 0,0 1 0,0-1 1,-1 1 2,4-1 1,-1 0 0,1 3-1,1 0 1,-1 1 0,0-1-1,4 1 1,1 1-32,6-1 0,1 0 0,-3 0 0,0 0 19,2 2 0,0 0 0,1 0 0,1 0 0,5 0 0,2 0 0,5 0 0,0 0-171,-21 0 1,11 4 107,5 0 0,12 3 0,7-2 0,4 1 0,18 2 128,7 3 1,14-1 0,11-1-1,12 1-7,13 3 1,-22-6 0,2-1-10,3 0 1,0-1 0,0-1 0,0 0 0,0 0 0,0-1 0,1 1 0,1 0-163,1-1 1,1 0-1,6 2 1,-1 0 196,-5-1 0,0-1 0,3 0 0,-1 0 0,-3 0 1,-1 0-1,3 1 0,1-1 21,-1 0 0,-1 0 0,1-1 0,-1 0-68,-7 1 1,-1 1-1,1-3 1,0 0-1,-2 2 1,0-1 0,-1 0-1,0 0 202,0 0 0,-2 0 0,-2 0 0,-2 1-211,24 0 0,-14-1 0,-10 1 0,-5 0 98,-6 1-161,-4-3 0,-13 4 1,-8-5-137,-9 0 0,-12-2 153,-5-1 0,-14 2 0,-12-4 0,22 3 0,-1 0 13,-4 0 0,-1 0 1,0-2-1,1 0 105,-1 0 1,-2 0 0,-4 1 0,-2 0 0,-1-1 0,0 1 0,-3-2 0,0 1-99,0-1 1,0 0 0,-2 0 0,-1 0-6,2 1 1,-1 1-1,-2-2 1,2 0-1,4 2 1,2 0-1,4-1 1,1 0-20,4 0 0,1 1 0,2 1 0,0 1 0,3-1 0,0 1 0,-27-1 274,10 2 0,9-3-235,15-1 0,5 0 0,12 4 0,7 0 166,9 0 1,24 4-80,17 0 0,-17 0 0,1 2 0,6-2 0,2 1 0,4 3 0,1-1 14,6 2 0,2 0 0,3-2 0,0 0-161,3 2 1,1 1 0,-19-4-1,1 0 1,0 0 0,0 2 0,0-1-1,1 1 1,1-1 0,0 0 0,0 0 123,-2-1 1,0 0-1,0 0 1,1 1 0,0 0-1,0 0-67,17 2 1,-2 1 0,-3 0 0,-1 0-1,-1-1 1,-1 0 0,-6-1 0,-2-1-66,-3-1 1,-2 0 0,-1 0-1,-3-1 1,23 5 0,-11-2 185,-11-5-260,-12-1 1,-16-2 0,-14-2 0,-16-3-183,-16-6 0,-11-1 297,-6-7 0,23 10 1,-2-1-1,-4-3 1,-2 1-1,-6-1 1,-3 0-302,-3 1 1,-2-1-1,0-1 1,-1 0 340,0-1 0,-1 0 1,-2 1-1,-1 0 1,17 4-1,-1 0 0,1 0 1,-1 0-1,0 0 1,0-1-15,2 1 0,0-1 0,1 0 0,-21-3 0,1 0 0,-1 1 0,2 1 0,3 1 0,1 1-310,3 0 1,1 2-1,3 1 1,1 0 280,0-1 0,1 1 1,5 2-1,1 1 1,6 1-1,2 0 1,-22-2 316,12 3 1,14-3-352,13 1 1,18 2 116,12 5 1,22 0 0,21 6 0,-22-4-1,1 1-11,4 0 1,1 1 0,2 1-1,1-1-18,-1-1 0,1-1 0,2 2 0,2 1 0,7 0 0,-1 0 0,0 0 0,-2 0 99,-3 0 1,0 0 0,6 1 0,-1 1 0,-3-2-1,0 0 1,1 0 0,-1 0-92,-3 0 1,0 0 0,-3 0-1,-1-1-29,-7-2 1,-2 1 0,2-1 0,0 1 0,-2-1 0,0 0 0,-3-1 0,-1-1 9,21 1 0,-10 1 522,-13-1 0,-8-1-633,-7-3 1,-19-1 0,-13-3 0,-17-3-46,-13-3 1,17 3 0,-3-1 123,-2 1 0,0-1 0,0-1 1,0 0-1,-2 1 0,-1 0 1,-1-1-1,-2 1-265,-5-2 0,-1 0 0,0 1 0,-1 2 269,0-1 0,0 1 1,1 1-1,0 0 0,3 0 1,0 0-1,-2 1 0,0-1-4,-3 1 0,1-1 1,3 2-1,0 1 1,6-1-1,0 0 1,4 1-1,0-1-144,2 1 0,2 0 0,-29-2 138,8 5 0,8-4 0,9 0 0,8 2 335,9 1 0,10 1-319,8 0 1,16 3 0,15 2 0,11 2 215,9 1 1,6 2-131,-26-4 1,1-1 0,2 1 0,2-1 0,6 1 0,0 1 0,2-1 0,0 1-55,-1 1 0,0-1 1,-2 1-1,-1-1 1,-3-1-1,0-1 1,0 1-1,1-1 13,1 1 1,-1-1-1,-2 1 1,-1-1-42,-1 1 0,-1 0 0,23 1 0,-13-1 1,-8-1 411,-8-2 1,-9-2-527,-3-1 0,-14-1 95,-8-3 0,-15-2 0,-17-7 0,-11 0-15,-11-2 0,26 5 0,0 0 1,-1 1-1,-1 1 0,-1-1 0,1-1 41,-2 1 1,0 0 0,-3 2 0,0 0-39,-4 0 1,-1-1 0,1 0 0,1 0 0,2 1 0,0-1 0,3 2 0,0-1 44,2 0 1,1 2 0,-1-1 0,0 2 0,3-1 0,1 1-1,2 1 1,1 0-7,-22-2 0,10 1 193,13 4 0,10-4-95,13 1 1,23 4-56,21 6 0,15 3 1,-20-4-1,0 1 0,1-1 1,1 1 9,-1 0 1,1 1 0,1 2 0,0 0 0,-2-1 0,1-1-1,2 1 1,2 1-248,2-1 0,0 0 1,-3 0-1,-1-1 150,0 1 0,-2 1 1,25 10-1,-12-5 1,-7-2-115,-6 0 1,-7-4-66,-9-1 0,-9-3 0,-13-5 165,-9 0 0,-10-6 0,-5-4 1,-9-5 74,-9-2 1,-11-2 18,23 8 1,-2 0-1,-1 1 1,0 1-1,2 1 1,1-1-1,0 0 1,1 1 40,1-1 1,0 0-1,-28-4 1,30 5-1,-1 1 1,-29-5 158,6 1 0,8 1-124,9 2 1,9 2 0,6 4 37,6-2 1,9 0-198,7 4 1,15 5-1,11 3 1,5 3 124,2 3 1,2-1-303,2 2 220,-2 2 0,3-5 0,-5 4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10741 3298 11738,'-13'-15'-174,"1"-1"0,-6-17 640,4 4-279,10 2 1,2 0 0,5-3 0,4-4 0,5-2 595,4 2-811,-1 9 1,12-2-1,2 3-44,-12 11 0,1 0 1,2-1-1,1 1-16,1-2 0,1 1 0,2 1 0,0 1 69,1-1 1,0 0 0,-1 2 0,-2 1 0,-4 2 0,1 1-2,-1 0 1,0 0 0,3-2-1,0-1 40,2 1 0,0-1 1,0 1-1,-1-1 1,-1 3-1,-1 0 1,0 0-1,0 1 53,-1 0 1,0 0 0,19-5-42,-4 1 0,2 2 0,1-1 0,-18 5 0,1 0 29,1 0 1,0 1 0,0 0 0,-1 1 0,2 0 0,-1 0 0,0 0 0,0 1-7,-1 0 1,0 0 0,2 1 0,-1 0-33,1 0 0,-1 0 0,4 0 0,-1 0 0,-1 1 0,0 1 0,0 0 0,-1 1 30,-1 0 0,-1 0 1,19 5-39,-19-4 0,0 1 0,0 1 0,-1-1 0,3 2 0,0 1 1,-2-1-1,0 0-26,-1 0 0,0 0 0,1 2 0,0 2 0,-1 0 0,0 2-9,1 2 1,0 0-1,1 0 1,-1 0 19,-3-2 1,0 0 0,-2-1 0,1-1 0,-1 1 0,0 1 0,16 11-38,-2 2 0,-4 3 38,-14-12 0,0 0 1,10 16-1,-11-14 1,0 0-1,0-1 1,1 0 19,-1 0 1,1 0 0,1 0 0,0 1 0,-1 0 0,0 0 0,0 0 0,-1 0 24,0 1 1,0-1 0,0 1 0,0 0-21,0 1 1,-1 0 0,-2-1 0,0 0 0,-1 0 0,0 0 0,-1 0 0,1-1 65,-2 1 1,1 0 0,-1 0 0,-1 0-40,-1 1 0,-1 1 1,1-1-1,-1 0 1,0-1-1,-1 0 1,0 18 73,0-2 0,-1 0 0,0 1 0,0 2-69,0-17 0,0-1 0,0 0 0,-1-1-11,-1 18 1,0 1 0,-2-1 0,0 0 34,0 0 0,2 1-60,0-19 1,-1 0 0,2 1 0,0-1 0,-4 19 0,0 0 69,-2-1 0,-1 1-69,-1-1 1,0 1 0,4-19 0,-2 0-1,-5 18-43,-2-2 0,-1-3 27,-1-3 1,-4 3 0,8-16 0,0 1-1,-1 0 1,0 1-1,0 2 1,0-1 23,2-2 1,-1-1 0,-1 0 0,-1-1-16,-2 2 1,-1-1 0,0-2 0,0-2 0,-19 6 32,16-10 0,0-1-37,-1 2 0,0-2 1,-1-1-1,-1 0 0,-1 1 1,0 0 10,1-1 0,-1-1 0,1 0 0,1-2-5,-14 1 1,-2 0 0,-2-2-1,1-1 2,1 1 0,4-2 0,-1 2 0,-2-3 2,-2 0 1,15-1 0,1 0-16,0 0 1,1 0 0,1-1-1,0 0 1,0 1 0,1 0 0,-20-3-8,20 2 0,0 0 0,-2-1 0,0 0-4,0 0 1,-1 1 0,0-1 0,-1 0 0,3-1-1,0 1 19,-19-4 0,16 2 0,-2-1 0,1 1 0,1-1 0,0 1 0,0-1 82,2 2 0,1-1 6,-18-6 0,16 3 1,-1-2-1,-1-1 1,1-1 45,0 0 1,1 0 0,1 0-1,2-1-7,-8-8 0,-3-3 0,0 0 0,1-1 15,1-2 0,4 1 0,1-2 1,3-2-93,2-2 0,8 14 1,1-2-33,1-1 0,-1-1 1,1 0-1,0-1 1,0 1-1,-1 0 1,1-1-1,-1 0-13,1 0 1,0-1 0,0 0 0,1 0-19,0-4 1,1 1 0,1 0 0,-1 0 0,0-4 0,1 1 0,1-1 0,-1 0 5,1-1 0,0 0 1,1-1-1,1 0 0,1 0 1,0 1-1,0-1 1,1 0-38,0-1 1,0 0 0,1 0 0,-1 1 49,1-4 1,0 0 0,1 3 0,0-1 0,1 2-1,1 0 1,1 0 0,2 1-73,1-2 1,1 1-1,2 2 1,1 0 0,1-1-1,1 0 1,0 0 0,1 1-119,0-1 0,1 0 1,2-1-1,1-1 96,0-2 0,2 0 1,-5 13-1,2 0 1,1 0-1,3-1 1,0-1-1,2 1 1,1 0-1,0 0 1,1 0-38,1-1 1,0 1 0,1 1 0,3-1-1,1 1 1,1 0 0,0 0 0,1 0-1,1 1 110,19-13 0,3 0 0,1 0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12619 5985 11793,'19'-26'16,"0"-1"405,-14 15-425,-2-1 1,-12 6-1,-11 0 1,-10 2-176,-8 0 218,3 3 0,12 1 0,0-1 0,1 2 0,0 0 0,-1 0 0,0 1 0,-2 0 0,1 0 0,-1 0 0,1 0 18,-1 0 1,0 0 0,1-1 0,-1 0 0,-1 0 0,0 0 0,-3 0-1,-1 0 41,-2 0 1,0 0-1,3 0 1,-1 0-51,1 0 0,-1 0 1,1 0-1,0 0 0,-1 0 1,-1 0-1,0 0 0,0 0 47,1 0 0,0 0 0,1 0 0,0 0-44,3 0 0,0 0 0,-1 1 0,0 1 0,-2-1 0,0 0 0,1 0 0,0 0 20,2-1 1,1 0-1,1 1 1,0-1-1,2 1 1,1 0-36,-2 0 0,1 0 1,0 0-1,1 1 1,0-2-1,-1 0 12,-16 3 0,3-3-82,-1 3-246,12-2-416,-9-1-170,20 0 374,0 0 0,42 10 402,-10-4 0,2 0 1,5 0-1,0-1 84,-4-2 1,-1-1-1,0-1 1,1 0 0,0 1-1,1 0 1,-1 0 0,1-1-2,0 0 0,1 0 1,3 0-1,0 2 27,4-1 1,-1 0 0,-1 0-1,-1 0 1,1 0 0,-1 0 0,1 0-1,0 0-14,1 0 1,1 0 0,3 0 0,-1 0 0,-1 1 0,0 0-2,-2-1 1,1 0 0,-1-1-1,0 0 1,0 0 0,0 1 0,2-1-1,-1 0 1,-1 1 0,-1 0-10,-2 0 0,-1 0 0,-1-1 0,0 0 22,-3 1 0,1 1 1,1-2-1,0-1 0,-1 2 1,0-1-1,-1 1 0,1-1 139,-1 0 1,-2 0-12,12 5 1,-11-6 0,0 1 339,14 4-107,1-3-47,-11 1-2,-10-3 3,-9 3-264,-28 4 1,-4 3 0,4-4 0,-2 0-1,2-1 1,0-1 0,-1-1 0,0 0-8,-1 0 1,-1-1-1,-2 0 1,0 1-48,1 0 0,0 1 0,-1-2 1,0 0-1,0 1 0,0-1 1,-2 1-1,-1 0-3,0 0 0,0 0 1,0 0-1,-1 1 1,0 0-1,1-1 1,-2 1-1,-1-1-12,0 1 0,-1-1 0,0 2 1,1 0-14,0 0 0,-1-1 1,0 1-1,-1 0 1,2-1-1,0 0 1,0 0-1,1 0 32,1 1 0,0 0 0,4 0 0,1-1 0,2 0 0,2-1 44,-1 1 0,0 0 0,3-2 0,0 0 0,-1 1 1,1-1 812,-20 4-150,7-3-238,8 0-562,8-3 1,32-1-1,10 0 1,1-1 0,2 1-91,2 0 0,0 1 0,4-1 0,0 1 0,-1 0 0,0 1-328,5 1 0,1 1 492,-2 2 0,-1 1 0,18 4 0,8 4 0,-26-5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12704 8964 11737,'18'-33'615,"-7"11"-40,-5 13-391,-6 9-43,-25 3 1,-6 6-71,5-4 1,-1 2-1,2 0 1,1 1 0,4-2-1,0 0 1,-1 0 0,0 1-5,-1 0 1,-1 0-1,-4 1 1,-1-1-3,-1 1 1,-1 1 0,-1-1 0,1 0 0,-1 0 0,0 2 0,-1-1 0,0 0 14,-1 0 0,-2 0 0,-1 0 0,-1 0 0,0 1 0,0-1-25,-1 0 0,1-1 0,10-3 0,0 0 0,-1 0 0,1-1 0,-1 1 0,0-1 5,-11 2 0,-1 0 0,12-2 0,-1 1 0,0-1 0,-10 1 0,-1-1-35,0 1 1,1-1-1,-1 0 1,1 0-1,4-1 1,-1 0-1,1 0 1,0 0-1,1-1 1,1 0 19,2-1 1,0 1-1,4-1 1,0 0 0,3-1-1,1 0 1,0 0-1,1 0-28,1 0 0,0 0 0,-17-3-48,3-2-244,4-1 123,6-1 0,24-11 42,22-4 1,-5 10 0,2 1 0,6 0-1,2 3 1,-1-1 0,0 1 0,1 0-1,0 0-134,2 0 0,1 0 0,2 0 1,2 1 270,3 0 0,1 0 0,0 0 0,0 0 0,0 1 0,1 1 0,1-1 0,1 1 48,-12 1 0,0 1 0,0 0 0,-1 1 0,0-1 1,0 0-41,2 1 1,0 0 0,0-1 0,-1 1 0,-1 0 0,1-1 0,2 1-1,1-1 1,0 1 0,-2 0 0,0 0 0,1 0 36,0 0 0,0 1 0,0-1 0,-2 1 1,0-1-1,0 1 0,1 0 0,0 1 1,-1 0 3,0-1 1,0 0 0,-1 0 0,13 0 0,0 0 0,-1 1-1,-1 0 1,-4 0 0,0 0 0,-2 0 0,-1 0 20,-1 0 0,1 0 0,-1 0 1,0 1-32,-3 0 1,0 0 0,-2 0 0,-1 0 15,0 1 1,-1 0-60,-1 1 1,-1-1 0,1 0 0,-1 0-153,7 4 1,-22-3 238,-23 4 0,-5-2-95,1-2 0,-3 1 1,1-1-1,-1 1 1,-4-2-1,-3 0 1,-2 0-1,-2 0-5,-1 1 1,0-1 0,8-1-1,0 0 1,0 0-14,-1 0 0,1 1 1,0-1-1,0 0 0,0 0 1,0 0-1,-1 0 0,1 0 1,0 1-1,-1-1 0,0 0 1,0 0-2,-1-1 0,0 1 0,0-1 1,2 1-1,-1-1 0,0 0 0,1 0 1,0 0-1,0 0 0,0 0 1,-1 0-1,1 0 6,0 0 0,1 0 0,-1 0 0,-12 1 0,1 0 4,0 1 1,2-1 0,-1 0 0,1 0 0,0-1 0,0 0 0,3 0-1,1 1 22,3 0 1,0 0 0,3 0 0,0-1 0,1 1 0,-1 1 0,2-2 0,1 0 84,1 0 1,1 0-43,-15 0-235,3 0 19,7 0-47,9 0 21,15 0 0,42-2 0,-12 1 0,1 0 72,3 0 0,1 0 0,-3 0 0,1 0 131,-2 0 1,1 0 0,2 1 0,2-1 0,1 0 0,1 0 0,1 0 0,1 1 71,0 0 0,0 0 1,1 0-1,-1 0 1,0 0-1,0 0 1,1 0-1,-1 0 48,-3 0 1,1 0 0,2 0 0,0 1-92,-3 0 0,0 0 1,-1 0-1,0 0 1,-3 1-1,-1 0 1,-2 0-1,-2 0 44,-2 0 1,-1 0-1,0-1 1,0 0-23,1 1 0,1 1-230,-2-1 0,0 1-643,18 4-194,-13-3 492,-16 2 0,-41 30 492</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13280 12419 11700,'29'-24'355,"-8"-2"-101,-10-3 0,-8-1 333,-3 4-190,-3 7-68,-1-2-293,-16 11 1,-6 7-1,5 4 1,-1 1 45,-1 1 1,-1 2 0,-1 1 0,0 1 0,2 0 0,-1 0-1,-2 1 1,-1-1-5,-5 1 0,0 1 0,0-1 0,-1 1-50,-1 1 0,-1-1 0,8-1 0,-2-1 1,1 0-1,-1 0 0,1 0 0,-1-1 1,-1 0-1,0 1 0,-1-1 23,0 0 0,-1 0 0,1 0 1,-1 0-1,1-1 0,-1 1-37,1-1 0,-1-1 0,0 1 0,-2 0 0,-1 1 1,0 0-1,0-1 0,-1 1 0,0-1 0,-1 1 0,0-1 1,-1 0-6,1 0 1,0 0-1,1 0 1,-2 0-1,0 1 1,0 0-25,0-1 0,0 0 0,0 1 1,8-1-1,-1-1 0,0 1 0,1 0 1,-6 1-1,1 0 0,0-1 0,-1 1 1,1 0-1,-1 0-28,0 0 0,0-1 0,1 1 0,2 0 0,1 1 0,0-2 34,1 0 1,-1 0 0,1 0 0,0 0 0,0 0 0,0 0 0,3-1 0,1 0 0,-1-1 0,-11 3 0,1-1 15,4 0 1,1 0 0,3-1 0,1 0 37,4-1 1,0 1 0,1-1 0,0 0 0,1 0 0,0 0-12,0-1 0,1 1-109,-8-2-228,4 2 0,32 0 309,13-1 1,17 0 0,-12-2-1,0 0 1,4-1 0,0-1 3,1 0 0,2-1 0,3-2 1,1-1 7,-8 1 1,0 0 0,0 0 0,0 0 0,1-1 0,1 1 0,1-1 0,0 1 0,1-1 0,2 0 0,0 0 0,0-1-2,0 1 1,1-1 0,0 0-1,-5 1 1,1 1 0,0 0 0,0-1 3,7-1 1,0 0 0,1 0 0,-8 2-1,1 0 1,1 1 0,-1-1 0,1 1 0,0-1-1,-1 0 1,2 1 0,0-1 0,1 1 0,1-1-1,-1 1 3,1-1 0,0 1 1,1-1-1,-1 1 0,0 0 1,-1 0-1,1 0 0,0 0-4,1 0 1,1-1 0,0 1 0,0 0 0,-2 1 0,0-1 0,0 0-1,0 1 1,2 0 0,-1 0 0,0-1 0,1 1 0,-2 1 0,1-1-1,-1 0 1,0 0 13,-1 1 0,0-1 0,0 1 0,0-1 1,-1 1-1,-1-1 0,1 1 0,-2 0-8,9 1 1,0-1 0,-1 1 0,-9 0 0,1 0 0,-1 0 0,0 0-1,5 0 1,0 1 0,-1-1 0,-2 0 0,0 1 0,-1-1 1,-2 0 1,-1 1 0,-1-1 0,10 1 0,-2 0 0,-1 1 0,-2 0 58,-4 0 1,-1 0-110,-2 2 0,-2 0-10,10-3 101,-18 7 0,-50-2 1,4-1-1,-3 0 47,-3 0 0,-1-1 0,11-2 0,-1 0 0,0 0-96,-1 0 0,-1 1 1,-1-1-1,-1 1 1,0-1-1,-2 1 1,-4 0-1,-1 1 1,-1-1-1,1 1 1,-1-1-1,1 0-25,0 1 0,-1-1 0,0 0 0,7 0 0,-1 0 0,0 0 0,1 0 12,2 1 1,0-1 0,1 1 0,-1-1 0,0 0 0,0 0-1,0 0 1,1 1 0,-9 0 0,0 1 0,1 0 0,-2-1 0,0 1-1,1 0-21,0-1 0,0 1 0,1 0 0,2-1 0,0 0 0,0 0 0,0 1 0,0 0 0,1-1 0,2 1 0,-1-1 0,2 1-1,-1-2 1,1 1 0,0 0 0,4 1 0,0-1 0,0 0 26,1 1 0,0-1 1,1 0-1,-12 2 0,2-1 1,1 0-1,1 0 1,2-1-1,1 0-13,3-1 1,1 1 19,6 0 1,0 0-70,0-1 0,1 0 0,1 1-176,11-3 224,36-6 0,0 2 1,3 0-1,6-1 0,0 0 1,-1 1-1,0 0 65,-1-1 1,1 0-1,3 1 1,0 0-1,1-1 1,0 1-1,-13 1 1,0 1 0,-1 0 130,13-1 1,0 1 0,-1-1 0,0 0-55,0 0 0,-1 1 0,-2 0 0,-2 1 0,-5-1 1,-1 1 120,-3 1 0,0 0-224,-3 0 1,-1 0-530,12 0 0,-11 37 492</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12988 5915 11895,'-23'-8'-792,"0"1"781,12 10 216,0 1 252,1 4-369,6 2 1,12-2 59,11 4-37,2-6-29,6 3-54,-6-5 30,-9 0 192,-2 3-103,-35-7-132,15 3-8,-25 1-76,16 0 49,4 3 67,1 3 1,17-1-36,12 6 10,-6-6-27,17 8-69,-11-3 124,-3 1 144,-9 2-5,-23-6 0,-5 0 172,-10-4-71,4 0 157,5 0 27,6 0-67,12 0-254,17 3 1,6-2 15,16 2-105,-6-2 1,4 0-1049,-3 4 869,-9-3 0,6 11 1,-12-5-1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10415 9355 11769,'-33'-2'749,"2"4"-791,13 12 164,-3 0 1,5-1-69,-6 1-186,-1 2 73,4 2 244,6-7 1,16-7 41,11-11-96,-1 1 0,16-12 197,-7 2 206,-6 4-197,-2-5-313,-7 10-309,-3 3 372,-23 17-11,-3-3-38,-1 4 1,-2-1 0,5-6 0,1-2 6,-3 1 1,1 0-9,-6 2 31,4-4 160,15 0 1,38-13-172,-9 3 0,1 0 15,8-3 1,-2 0-1,-9 0 1,-1 0 118,1-2 0,0 0 470,1-1-161,-7 0-163,-45 11-245,12 1 0,-7 2 0,-2 1-211,8 1 1,1 1-83,-17 6 201,9 4 0,14-1 0,7 0 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13920 12618 11687,'26'0'983,"-12"0"0,-28-17-1086,3 4 0,-14-10 0,17 1 160,4-8 259,7 2 1,9-6 368,5 8-360,-5 11-386,-2-1 5,-7 15 194,-19 23 466,0-3-325,3-1 0,0-1 556,-10 4 148,11-10-492,8-4 1,27-8-14,-4-2 1,2-1-367,15-3 0,-11-1 0,2 0 0,-5 1 0,1 0-141,1-1 1,-1 1 28,-1 0 0,-1-1 0,14-10 0,-3 0 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12711 13221 11742,'0'-19'983,"0"3"-279,3 47-575,-2-16 1,0 6 0,0 3 0,-3 1 397,-3 7-294,2-5 0,0 6 61,3-4 0,0 7-176,0 4 1,0-4-1,0 1 64,0 3-140,0-7 1,0-12 0,-1-1 77,-1 18-74,0-16 0,0 1 0,-2 3 0,1 1 3,-1 0 1,1 0 0,0 0 0,2 0-1,-1-2 1,1-1 0,1-2 0,-1 0 90,1 18 0,4-1-74,-2-19 1,0 0 0,1 1 0,-1-1 80,2 1 1,-1 1-154,0 1 1,0 1 0,3 3-1,0 1 1,0-2 0,-1 1 13,0-1 0,1 0 0,-2-6 0,1 1-75,1 4 1,0 0 50,-2-3 1,1 1 0,1 5 0,0 1-3,-1-1 0,0 0 46,1 2 1,1 0 0,-3 1-1,1 0 6,2 0 1,0 0 0,-1-2 0,1 1 0,1-2 0,0 0-1,-2-4 1,0-1 59,-1-2 1,0-1 0,6 16-70,1-1 1,-6-15-1,0-1 1,0 2-1,0 0-2,0 1 1,1 1-1,0 1 1,0-1-1,-2-2 1,0 0 25,1 2 1,-1 0-44,0-3 1,-1 0-1,1 9 1,0 2-1,-1-4 1,-1-1 34,1 0 0,-1 1 1,0 0-1,-1-2 0,1-2 1,-1-1 6,1 1 1,0-1-1,-2 0 1,1-1 33,3 12 0,-1 1 0,2 3 1,-2 1 292,-1-1-129,-1-7 1,-1-9-1,1 1-90,-1-1 0,0 1 0,1 2 1,1 0 26,-2 0 0,0-1 1,1 13 62,-2-5-454,0-2-776,-3-3 0,2-2 656,-2-17 0,3 0 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11311 13314 11704,'19'-23'983,"-6"6"0,-10 14-242,-3 31-709,-6-8 1,3 3 0,0 2 376,-9 11-315,6-16 1,1 2 0,-2 1 0,0 1 0,1 1 0,0 1 260,-1 0 0,2-1-223,-4 13 1,3-9-1,-1 2 1,2-6-1,0 0-17,-1 1 0,1 1 0,1-2 0,1-1 0,-6 14 0,1 0 98,0 0 1,-3 0-161,2-2 0,3-16 0,0 0 1,1 0-1,1 1 0,-1-1 1,1 1 7,0 0 1,0 0 0,-3 18-22,3-18 0,1-1 0,-4 18 0,3-18 0,1 1 0,-1 0 0,1 0-29,1 1 0,-1 1 1,0-2-1,0 0 1,-1 19-1,-1-2 32,1-1 1,1 1-24,-1 0 1,-1 0 0,1-18-1,1 0-1,-4 18 0,2-15 0,0 0 0,0 1 0,0 0-24,-1 2 0,1 0 0,0-4 1,1 0 8,-1 2 1,1-1-1,1-1 1,0-2-1,-1 17 1,0 1 9,0-1 0,3-2 0,-2 1 1,2 2-21,-2 0 1,3 1 12,-3-4 1,2 1 0,-1 0 0,0-1-1,0 1 0,-1-1 0,0 1-49,-1-1 36,3-11 1,0 0-1,-1 2 1,-1 0 26,1 5 1,1 2 0,0-3 0,0 1 22,1-4 0,0 0 0,0 2 1,0-1-8,0-4 0,0-1 1,0-1-1,0 0 67,0-1 1,0 0-1,0 13 1,0 6 54,0-18 0,0-1 0,-2 15 209,-1-1 18,1-5-77,2 1-184,-3 1 218,2-6-258,-2 2 129,0-13-589,2-5 47,-2-4 0,3-2 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13039 12380 11850,'-6'-23'-359,"1"1"0,0-6 666,-5 4 58,9 13-267,-6 6-131,-3-2 0,-4 15-27,-9 4 66,-4 6 1,-8 1 0,16-9 0,-1-1 48,0-1 1,0-1 0,-18 7-17,0-7 1,-1 2 0,16-5 0,0 1-4,-1 0 1,0 0-1,-1 0 1,1 0-27,3-1 0,-1-1 1,0 0-1,-1-1 1,-2 1-1,-1-1 0,2 1 1,0-1 3,1 0 1,1 0-1,-19 4-13,18-5 1,1 0 0,0 1-1,1 0 1,-3-1 0,-1-1 0,2 2-1,0-1 24,0 0 1,1 0-1,-19 2-6,3-1 0,1 1 1,15-3-1,0 0 1,-1 0-1,0 0-18,0 0 1,1 0 0,-1 0-1,1 1 2,0 0 1,1 0 0,-19 0-1,2 2 1,0-2-27,-2 2 1,-2-2-38,18 0 0,1 0 0,1 1 0,1 0 1,-2 0-1,2 0 0,-21 3-73,3 0 0,0 0 80,-1 3 0,-1-3 0,20-3 0,-1 1 34,1-1 1,0 1-3,-2 2 0,0 0 0,1 1 1,-1-1 22,0 2 0,2-1 99,-8 1-67,9 0 340,15-6-163,32-1-188,4-8 1,0 3 0,3-1-1,-5 0 1,0 0 0,-3 1-1,0 0 16,-2 1 1,0 0-1,-2 0 1,0 0-31,-1 1 0,0-1 0,5-1 0,0 0 0,1 0 0,1 0 0,2 0 1,1 1 3,1 0 1,0-1 0,-1 0 0,0 0-28,0 0 1,1 0 0,0 0 0,1 0 0,4 1 0,0 0 0,-1 0 0,-1-1 5,-1 0 1,0 0 0,2 0 0,2 0 0,-2 1 0,1 1 0,0-1 0,0 0 6,-2 1 0,-1-1 1,0-1-1,0 0 3,-1 0 0,-1 0 0,1 0 0,-1 0 0,-1 1 0,-1 1 0,-2 0 0,-1 0 19,-2 1 0,-1-1 0,0 1 0,-1-1-18,0 0 0,-1-1 1,0 1-1,-1 1 1,18-3 24,0-1 117,-10 0 200,-1 1-355,-26-5 0,-19 5 0,-20-5 1,17 6-1,-2 1 17,-1 0 0,0 1 1,-1-1-1,0-1 1,0 2-1,-2 0 1,-2 0-1,-1 0 23,-4 1 1,0 0 0,-3 0 0,0 0-5,0 0 0,0-1 0,-3 2 0,0 0 0,0-2 1,-1 1-1,-1 1 0,-1 0 1,0 1 0,0 1 0,13-1 0,-1 0 1,0 0-1,0 1 0,0 0 0,0 0 0,0-1 1,1 1-1,-1 0-9,2 0 0,0 0 0,-1 0 0,0 0 0,-1 0 0,0 0-12,-1 1 0,0-1 0,1 1 1,-12 0-1,1 1 0,2 0 1,0 0-1,1-1 0,0 1-4,1 0 0,-1 0 1,2-2-1,-1 1 1,4-1-1,1 0 0,0 1 1,0 0-13,0 1 0,1-1 0,1-1 0,2 0-19,1-1 1,1 1 0,3-1-1,1 1 13,-1-1 0,1 0 42,-16 2 54,0-6-134,17-5 1,23-4-16,16-2 0,0 4 0,3 2 21,7-1 0,2 1 1,2 0-1,1 1 1,-2 1-1,-1 0 1,1 1-1,-1-1 18,0 2 0,0-1 1,3 0-1,1-1 0,2 1 1,1 0-1,-1-1 1,0 1 13,-2-1 1,0 1 0,3 0 0,1 0 24,-3 1 0,-1 1 0,2-1 0,-1 1 0,-1 0 0,0 0 0,-1 1 0,0-1-7,-1 0 1,1 0 0,0 1 0,1 0-1,-2 0 1,0 0 0,-1 0 0,-1 1 16,-3 0 0,1 0 0,-1 0 0,1 0-19,2 0 0,0 0 0,0 0 0,0 1 0,0-1 0,1 0 1,-3 0-1,0 0-2,-2 0 1,0-1 0,1 2-1,0 0 1,1-2 0,1 0-1,-1 1 1,0 0 0,0 0 0,-1-1 1,-2 1-1,-1-1 7,-1 1 1,-1-1 0,0 2 0,0 0 0,18-3 15,-1 2 1,-17 1 0,1 0-5,0 0 0,-1 0 9,20 0 12,-19 0 1,-13 0 16,-20 0 0,-13 1 1,2 0-1,-3 0-11,-2 0 1,-1 0 0,-1 1 0,1 0-7,3-1 1,1 0 0,-4 1-1,-1-1 1,-5 2 0,-1 0-1,-2 0 1,0-1-16,-1 1 0,0 0 1,-1 1-1,-1 1 1,-1 0-1,-1 0 1,13-2-1,-1 0 1,1 0-6,-13 1 0,0 1 0,12-2 0,-1 1 0,1-1-22,-13 4 0,2-1 0,-1 0 0,1-1 0,0 1 1,0 0-1,0 0 0,0 0-6,-1-1 0,0 1 1,3 0-1,2 0 0,0 0 1,0 1-1,4-1 1,0 1-7,0-1 1,0 1-1,0-1 1,1 0 0,0-1-1,2 1-15,2-1 1,1 1-4,-1 1 0,1-1 16,2 0 1,1 0-34,0 0 0,1 0 82,-1 1 1,46-5 0,0-3 0,3-1-1,2-1 1,1 0 4,3-2 1,0 0 0,-2 0-1,-2 0-22,-1 2 1,-1-1 0,0 0 0,0 0-1,0 0 1,0 0 0,3 0 0,1-1-10,4 0 1,0 0 0,1 0 0,1 0 0,0 1-1,1 1 1,0-1 0,0 0-5,2 0 0,0 1 0,-2-1 1,1 0-34,0 0 1,1 1 0,0-1 0,1 0-1,-2 1 1,0 0 0,0 0 0,1 0 12,-3 0 0,0 1 1,0 1-1,1-1 1,-3 0-1,0 0 13,1 0 1,0 1-1,-3-1 1,0 1-1,-2 1 1,1 0 0,-1 0-1,-1 0 1,0 0-1,-1 0 10,1 0 0,0 0 1,0 0-1,-2 0 0,-3 0 1,-1 0-1,20 0 45,-4 0 1,-2 4-32,-16-2 1,0 1-74,17 3-302,2 2 323,-14 3 1,-37 0 28,-21 4 0,-3-6 0,12-5 0,0 0 17,1-1 0,0 0 0,-2 0 0,-1-1 0,-5 0 0,-1 1 0,-1-1 0,0 1 0,-1 1 0,1-1 31,0 1 0,0-1 0,-3 2 0,0 0 0,-3 1 0,-1-1 0,1 1 0,-1-1-27,2 0 1,0 1 0,-1-1 0,0 0 0,1-1 0,1-1 0,0 1 0,0 0-14,2-1 0,1 1 1,-1 0-1,-1 0 1,4-1-1,-1 0 0,1 0 1,-1 0-23,1 0 0,1-1 0,2-1 0,1 1 0,3 0 0,0 0 0,0 0 0,0-1 2,1 0 1,-1 0 0,2 0 0,0 1 0,-18 1 1,2-2 0,-3 0 38,-1-1 5,18 0 0,7-1-96,29-1 1,5-2 0,22-4 0,2 1 46,-18 3 0,1 0 0,1-1 0,0 0 0,1 0 1,1 0-1,0 0 0,0 0 36,3 0 0,0-1 0,0 1 1,1 0-1,2-2 0,1 0 0,-2 1 1,0 1 29,-1-1 1,1 1 0,1-1-1,0 1 1,2 1 0,-1-1 0,-2 0-1,-1 1 37,-3 1 1,-1-1-1,-1 0 1,-2 1-1,-2 1 1,0 0 207,-1 0 1,0-1-527,2 2 0,-2-1-749,34 9 984</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7940 3691 7889,'6'3'58,"-2"-5"1,-3-7-1,-2-3 336,-3 0-355,3 2 0,-2 1 0,6 0 0,4 4 0,4 0 0,3 3 0,5 0 0,6 2-78,3 0 0,8 4 0,-4 1 22,0 0 1,-1-1 0,-1 2 0,3-2 0,1 0 26,2 1 0,5-3 1,7 4 15,3-2 0,-2 1 0,4-3 0,-6 2 1,-4-2 43,-1-1 0,8-1-50,3 0 0,-22 0 0,0 0 0,-1 0 0,1 0 0,27 0 11,-3 0 1,0 0-1,-6 0 1,2 0-36,2 0 0,2 0-1,-3 0 0,6 0 0,-9 0 1,-4 0-13,-4 0 0,-5 4 17,-4-1 0,3 1 0,0-4 1,-1 0-8,-1 0 1,-2 0 37,1 0 1,-4 0-1,-1 0 1,0 0 91,-1 0 1,-3 0-76,-2 0 1,0 0 0,-5 0 0,2 0 39,-1 0 0,-3 0-25,4 0 0,-5-1 0,2-2 0,-1 0 51,0 1 0,0 0-63,-4 2 1,1-1 0,-1-1-1,1-2 9,-1 2 0,1 1-56,-1 1 1,1 0 0,-1 0 0,1 0-55,-1 0 1,2 0-6,2 0 1,-1 0-1,5 0 1,0 0-54,2 0 1,-1 0 94,2 0 1,-2 0-1,4 1 1,-3 1-4,-3 2 1,4 1 18,4-2 0,4-2 0,-1 4 1,2-2 20,2 1 0,4 3 11,3-4 0,2 1 0,0-3 0,-3 2 50,-3 0 0,-2 2-75,-1-2 0,-1-2 0,1 3 1,0-3-1,3-1 0,-1 4-14,5-1 1,-1 1 0,3-4 0,-2 0-14,-4 0 1,-4 3 6,-3 1 0,2 0 0,-3-1 0,2 0 16,4-1 1,2 4-4,0 1 0,2-1 1,5 1-1,0 1 3,0 2 0,-3 0 0,-2 2 1,-1 1-8,-2 1 0,0 1-1,1-1 0,-1-2 0,3 2 1,1-2-5,-1 2 0,-3-2-4,1 2 0,-2 1 0,-3 1 0,-2-1 5,-3 0 0,1 4 2,-2-2 1,1 3 0,-3 1-1,1 0 2,2 0 1,1 5 11,-2 2 0,-2-1 0,3 0 0,-3 0 5,-1-1 0,0-1 16,0 3 1,0-4 0,-1 3 0,-1 0 34,-2 0 0,-4-4-41,1 2 1,-2-2 0,-2 1-1,0 1 25,-3 2 1,2 0-30,-2 1 1,2 1-1,2-3 1,-1 0 20,1 0 1,-1 2-56,1-4 1,1 5 0,2-2 0,3 1-17,3 0 0,1 0 23,0 4 0,5-1 0,2 2 1,2 1-15,2 1 0,-1 0 10,1-3 0,-4-4 1,-1 0-1,-1 0-2,-3-1 0,4 0 9,1-3 1,3-2 0,4 4 0,4-1 1,2-1 0,1 1-2,0-4 0,2 3 1,0 1-1,-3-2-5,-1-1 0,2-1 4,4 0 0,7-3 0,-24-10 0,1 0 0,0 0 1,0 1-5,26 7 1,-1-3-38,-10 1 0,10-3 0,1 0 0,-25-6 0,-1 1 39,2-1 1,-1 0-1,0 0 1,0 1 3,-1-1 1,0 0 0,28 2 0,-3 0 0,2 0 2,2-1 1,-28-1 0,1-1 4,1 0 0,1-1 0,0 0 1,0 0-1,-2 0 0,0 0 0,-2 0 1,-1 0 20,30 3 0,-2-3-23,-28 1 1,1-1-1,3-1 1,0 0-1,-2 1 1,0 0 0,-1-1-1,-1 0 16,25 1 1,-2 1 13,-7 0 0,5 0 0,-1-1 0,3 0 38,0 0 1,0-1-36,-3 1 0,-2-1 1,-6 1-1,-1-1 38,3 2 0,-3-2-57,10 5 1,-1-3 0,3 2 0,-2-1-40,-4 1 1,-2 0 25,-9 1 1,4 5-1,-3-3 1,3 2-17,4 2 0,-1-1-5,4-1 0,3 3 0,-3 1 0,-3 0-1,-5 1 0,1 2 16,-4 0 1,4 2-1,0 1 1,3 0 24,4 0 1,-5 0-26,4 0 1,-5 3 0,2 2 0,-7 1 3,-6 2 0,0 1-11,-4 2 0,4 0 0,-2-1 0,1 1-13,0-1 0,0 1 7,4-1 1,-4 1 0,0-1-1,1 2 10,1 2 0,-2 0 2,0 7 0,-4-2 0,0 6 0,-1-3-6,-2-1 1,0 0 6,0 0 0,0 0 0,0 0 0,0 1-3,0 3 1,-2-3-8,2 3 0,-6-4 1,5-3-1,-3 0 3,0 1 0,0-3 6,4 2 1,0-4 0,-1 3-1,-1 2 27,-2 1 0,-3 1-10,4 0 0,-5-3 1,1-2-1,-3-1-5,0-2 0,-1 0-2,1 1 0,1-1 0,0 4 0,2 3-14,-1 4 0,4-5 5,0 2 0,1-3 1,2 3-1,2 0 36,0 0 1,4 2-11,-2 1 0,5 0 0,-2 3 0,0-2 6,-2-1 0,-3-7-9,-1-3 1,0 2 0,-1-2 0,-1 0 31,-2 1 0,-3-2-49,4 4 0,-4-4 1,2 1-1,-1-2-17,-2-1 0,-1-4-24,-2 0 1,1-2 0,-1 4 0,1-2 98,-1 1 1,1 1-84,-1 2 1,1 4-1,-2 3 1,-1 2 4,-1 1 0,-1 0 11,1 0 1,1-4 0,-3 0-1,0-2 3,-1-2 1,0 2 3,-4-1 0,0 4 0,0-3 1,-1 0-6,-3 0 0,-2-1-8,-4-3 0,-1-1 0,1 0 0,-2-3-75,-2-4 1,-1-1 71,-3-2 0,-1 0 0,2-2 0,0 0-21,-1-1 0,4-4 21,-3 3 1,-1-3 0,-3 3 0,-1-1-8,-3 0 0,-3-3 27,-7 1 1,-2-2-1,-6-3 1,-2-2 1,0-3 0,-4 0-12,3 0 0,-1-1 1,0-3-1,-5 0 6,-7 0 1,27 0 0,-1-1-2,0 0 0,-1-1 1,3 1-1,-1-1 1,2-1-1,1-1 0,-2 1 1,1-1 1,-1 2 1,0-1-1,-3-2 1,-1 1-37,-2 3 1,0-1 0,2-2 0,-1 1-1,0 0 1,1 1 0,3 0 0,0 0 23,1-1 0,0 1 1,-2-2-1,0 1-1,0 1 1,0 0 0,-2 0 0,1 1 0,1 1 0,1 0 0,-27 0-7,4 0 0,-3 0 11,5 0 0,-7 0 1,1 1-1,28 0 1,1 0-5,0 1 1,0 0 0,-26 3 11,7-2 0,-2-1 0,2 4 0,-3 0 5,0 0 1,-4 0-8,0 1 0,1 1 1,4-3-1,4 0 8,0 4 0,-8-4-9,-1 2 1,26-4 0,0 0 0,0 1-1,-1-1 1,-26 2 0,3 0 0,-4-4-9,5 2 0,24 0 0,-1-1 0,0 0 0,0 0 0,-1-1 0,0 0-34,0-1 1,-1 1 0,-26 3 35,2-1 1,1 1 0,-3-4 0,28 0 0,-1 0-1,-2-1 0,0 2 1,-1-1-1,-1 1 9,3 0 0,1 1 1,-1-1-1,0-1 1,-25 4-1,-3-3 2,28-1 1,0 0-1,0 0 1,-1 1 7,-2 1 1,0 0 0,4-2 0,0 1 0,1 1-1,0-1 1,-28 2 38,3 0 1,3 0-47,22 0 1,0 1 0,-28-1 0,28 0 0,0 0 0,-26 3 5,2 0 0,5-3-14,0 4 0,-3-1 0,-6 2 0,0-2 6,28-4 0,-1 1 0,-26 4-9,1-4 1,2 4 0,2-3 0,-2-1-8,-2 2 0,25-4 1,0-1 7,-3 2 0,1 0 0,2 0 1,0 0-1,-24 2 0,4-1 8,2 2 1,0-3 2,-4 5 0,-1-3 0,1 3 0,-2 1 4,0 1 1,10-2-4,-4 0 0,6 0 0,-6 4 0,-1-1-4,-2 1 0,-4-1 1,0 1 1,1-1-1,5 1 1,1-2-34,-1-2 1,-6 3-46,26-7 0,0 1 0,-28 1 1,0 2-1,5 1-44,5-3 0,1 5 100,5-3 0,-6 1 1,6 0-1,-4-2 56,-4-1 1,2 2-36,-4-4 0,1 5 1,7-2-1,0 1 30,-4 0 1,-8 0-25,24-2 0,0 1 0,0-1 0,0 0 0,-2 0 0,0 0 0,2-1 0,0 0 9,-26 3 0,2-1-31,0 1 0,-2-2 1,28-3-1,0-1 0,-29 2-2,2 0 1,5 1 35,7 0 1,-3 0 0,-1-1 0,-5 0-5,24-2 0,1 1 1,-30 2-16,28-2 1,-1 0-1,1 1 1,0 1-1,-25 0 1,0 1 2,-1 0 1,27-2 0,0 1-25,-3-2 1,-1-1 0,1 3-1,0-1 1,0 0 0,0-1-1,-25 3-55,3-1 1,4 5 61,21-6 1,0 1 0,-1-1 0,0-1-1,-1 1 1,0 0 0,1 0 0,0 0-3,0 0 0,0 0 1,-23 0 33,2 4 0,6-1 0,-2 2 0,-1-1 60,-3 2 1,-2-4-9,5 3 0,2-5 0,5 4 0,0 0-38,0-1 0,-1 3-52,-3-2 0,2-1 0,-6 0 1,1 0-13,1 0 1,2-4 29,4 1 1,0 2 0,-2 0-1,-1 1 2,-4 2 0,-3-2 22,0 1 0,0-4 1,3 3-1,4-1 10,1-3 1,2 3-26,0-2 1,-4 1-1,-4-3 1,-1 1 36,-2 2 0,7-1 1,4-3 0,4 0 0,7 0 1,-1 0 37,1 0 0,-1-1-73,1-2 1,-2 1 0,-2-2 0,-3 0-62,1 1 0,-3-5 13,5 1 0,0-2 0,5 1 0,1 1 7,1-1 0,3-1 1,-3-2 1,0 1 0,-5-1 0,-2 2-15,-3 2 0,-5-1 21,-2 4 1,6-3-1,0 2 1,2 1 15,2-1 0,0-3 29,4 1 1,3 1 0,-2-1 0,-1-1 35,-3-2 0,-1 3 47,3 0 1,2 0-1,1-4 1,1-2 119,-1-1 1,3-1-251,1 1 0,0 1 1,0-5-1,1 1-123,-2 0 0,2-2 117,-4 1 0,-1-2 0,-5-1 1,-1-1-12,1-3 1,-2 3 54,1-2 1,1 1-1,6 1 1,4-1 77,1-2 1,2-4-56,0 1 0,5 0 0,1-2 0,1-4-78,0-2 1,0-7 16,3-2 1,1-2 0,-1 3-1,1-3-32,-1-1 0,4 4-32,0-2 0,4-2 0,-4-1 0,0-1 6,1 1 1,-2 2 84,4 5 0,-3 0 0,2-1 0,1-2 64,-1 0 1,-2-5-28,4 1 0,-1-6 0,4-1 0,1-1 72,3 0 0,-1 1-124,2 25 0,1-1 1,-2 1-1,0-1 1,3-3-1,0-1 1,-1 0-1,0 0 57,-1 2 1,0 1 0,0-1 0,1 0-51,-1 2 1,0 1 0,0-3-1,0 1 1,-1 2 0,0-1 0,-1-1-1,0-1-67,-1 2 1,0-1 0,2 0 0,-1-1 46,-1 4 1,0 1 0,1-2 0,1 0-1,-2-1 1,0 0 0,1-1 0,0-1 13,1-1 0,0 0 1,-1 1-1,0 1 9,1 2 1,-1-1 0,-1-1-1,0 0 1,1 1 0,1-1-1,-1 0 1,1 0-4,-1-1 1,0 0-1,1-1 1,1 0 18,-1 2 0,-1-1 1,0 0-1,0 1 0,0-1 1,0 1-1,0-2 0,0 0-36,0-1 1,-1-1 0,0 1 0,0-1 12,1 0 0,1 0 0,-2 2 0,-1 0 1,2 0-1,0 0 0,0-1 0,-1 1 0,-1-2 0,0 1 0,0 1 0,-1 0 2,0 0 1,0 0-1,2 3 1,0 1 0,0-2-1,-1 1 1,1-2 0,0 1-6,0-1 1,1 0 0,-2 0 0,0 0 9,2 1 0,1 0 0,-2-1 0,-1 1 1,5-25-1,-1-1-4,-3 3 1,1 26 0,-1-2-23,0 1 1,0-1 0,0 2 0,0 0-1,1-28 1,1 2-25,2 0 1,-2 0 44,3 3 1,0 1 0,3-2 0,-1 0 11,-2 2 1,4-3-13,-1 6 0,1 2 1,4 0-1,-1 2-19,0-1 1,4-3 9,-4 4 1,3-1 0,-1 4-1,-1 1-24,0 2 1,2 3 13,-3 5 1,4-1-1,-4 1 1,0 0-20,1 3 0,0-2 21,3 2 0,5 1 0,-2 0 0,3 1 10,1 3 0,2 4 17,5 2 0,3 0 1,0-1-1,0 1 163,1 2 1,-3-2-143,2 3 0,-2-5 0,-1 3 0,3-2 14,4 0 0,2 2-10,1-1 0,5-3 0,1 3 0,0 0 18,-3-1 1,-6 4-26,-4-3 1,1 3-1,0-3 1,2 1-2,1 0 1,-1 3-30,0-1 0,1 2 0,2 2 1,-3-2 20,-3-2 0,-3 2-3,-4-2 0,1 1 1,-3 1-1,1-3 43,2 3 1,0-4-55,-1 2 1,6 0 0,-2 3 0,0-2 10,1-1 1,-3 0-9,-1 3 1,-3 0 0,-2-2 0,0-1 8,0 1 0,-6 0-16,0-1 1,-1 2-1,6-2 1,1 3-8,4 0 0,-1-3 7,1 0 1,4 0 0,3 4-1,-1 0 28,-2 3 1,-1-2-10,-3 2 0,2 1 0,-3 0 0,1 0-1,0 0 1,0 1 1,4-2 0,0-2 1,3 5-1,3-2 29,-1-2 1,2 2-13,-8-1 0,3 3 0,-7-1 1,-1 0 34,-5 3 1,-1-3-28,-6 1 0,0 0 0,-4 1 0,1 0 35,-1 0 0,-3-1 51,0 0 0,-1 0 1,2 1 318,-1 0-145,-4-1 1,3 3 102,-3-2-982,-2 1 0,5-2-400,-2 4 0,10 6 976,14 4 0,23 5 0,-16-4 0,0-1 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13801 12701 11808,'-16'-20'-317,"5"-1"421,8 13-170,3-3 71,0-3-46,0 5 67,10 1 69,2 23-57,7-1 6,-4 21 42,-7-21-47,-8 6 0,-13-16-19,-9-4-49,0-4-16,-11-3 207,7-7 98,6 5-132,6-5 1,18 9 6,13 3-66,1 4 0,2 2 0,2 1 89,15 10-115,-11-4-154,1 7-38,-18-7 1,-8 1 57,-14-2-22,-3-5 0,-4-3 0,-3-2-70,1 0 1,-1-2 140,-2 0 0,1 0 43,0-1 1,2-2 536,-18-5 120,20 1-483,9-2 1,19 5 69,14 1-123,-1 5 1,20 6 25,-6 6-277,-6-3-190,-8 5 136,-10 0-57,-7-4 162,-14 4 38,-6-10 77,-21-4 100,12-8 111,-6-7 69,21 3-121,0 1-34,40 15-93,-9 7 0,2-3 1,0 2-19,4 12-83,-8-8-24,-5 4-144,-10-8 17,0-5 111,-27-5 47,10-5 0,-23-14 36,14-3-19,6 3 0,-1-14 26,9 3 46,4 6 230,1-10-52,6 20-211,5 0 0,5 20 87,7 11 0,1 9-99,-8-8 0,1 1-35,-2 2 0,0-1 0,7 16-107,-6 1-236,-8-11 130,-1-5 264,-4-10 19,-20-33-17,5-1 0,-1-3 1,0-1-19,4 2 0,1 0 0,1-1 0,1 0-68,0-1 1,1-1 169,1 5 1,1 2 122,-1-9-204,0 11 5,9 19 0,8 19 20,10 18 1,0-1-115,-11-15 1,0 0 15,7 18 1,-9-17 0,0 1-50,5 17-60,-1-15-118,-7-1 503,-1-19-230,-26-28-6,11-5 1,-4 2 0,0-3-30,8 7 1,1 0-8,1 1 1,1 0 102,-6-20-140,7 21 0,5 12 325,9 26-233,8 11 1,-6-8 0,-1 1-15,0 0 1,0 1 0,-1-2 0,-1 1-33,3 15-117,-5-13-30,-3 0 153,-4-15 139,-4-5-96,-6-25 1,2 1-111,-4-20-203,4 17 62,-2-15 179,5 15-34,2 3 1,6 13-41,7 22 260,-3 1 1,4 2 0,2 2 366,4 12-502,-2-11-342,-1 13 214,-10-24 84,-1 4 0,-20-37 49,-6-12-42,3 2 0,10 14 0,2-1-127,-4-18 294,-2-1 77,2 2-177,4 8 0,16 29 163,9 15 0,10 16-29,-11-6 1,0 0-156,-2-2 1,-2 1 0,-2 0 0,-2 0-83,2 16-71,-5-15-267,-1-1 384,-8-19 3,-13-22 0,2 2 4,3-1 1,-1-3-1,-9-16-34,11 12 0,0 1 9,1 1 1,1 0 13,-2-2 1,0 2 46,2 1 102,19 46 1,1-2-1,2 4 1,1 1 2,0-3 0,-1-1 0,5 12 21,0 1-191,-8-8-57,-2 0-71,-5-4 0,-7-16 236,-8-10 1,2-9 53,-15-16 0,7 4 423,-4-9 255,11 14-1146,-2-5-637,15 17 0,12 24 857,-3 9 1,7 7 0,-15-5 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10341 15308 11694,'-4'35'983,"-3"4"-597,7 3-445,-4-19 1,1 0 0,2 0 0,0 1 0,-1-3 0,0 0 0,-3 19-401,-1-2 446,0-10 453,-5-7 187,7-13 180,-6-25-677,2-1 0,2-2 1,1-3 177,-3-14 48,1 1-71,6 10-199,-2 8-756,3 10 503,10 38 162,-5-2 1,2 2 0,1 1-11,-4-7 0,-1-1 0,-1 1 0,0-1 2,0 0 1,-1-1-151,-1 20 25,0-15 124,0-9-11,-3-58 0,2 15 20,0-2 0,0-1 0,0 5 0,1 1 0,0 0 0,0 0-9,0-1 1,0-1 43,0 0 1,0 1 0,0-1 0,0 1 115,0-2 1,0 0 344,0-15-60,0 11-315,3 15 1,3 18 197,7 11-279,-1 1 0,-4 7 0,-1 2-43,-2-2 0,0-1-21,-1 1 0,0-1 0,-1 1 1,-2-1-107,2 18-312,-2-15 69,-5-1-154,4-20 530,-14-34 0,8-2 17,0 4 1,0-2-1,1 4 1,2 1 56,0 2 0,1 1 626,-5-15-222,6 1-209,-2 18-115,3 10-78,10 31-85,-4-9 0,1 7 0,-1 3 4,-1 5-122,-2 0-396,-3-7 85,0-8 124,0-10 360,-13-27-80,6 6 1,-3-6-1,-2-2-7,0-10 279,-1 7 298,9 7-340,1 10 40,19 33 0,-6-3 7,2 4 1,1 2-196,-4-3 0,-1 1 1,1 0-1,0 0-35,-3-1 0,-2-2-374,1 13-621,-2-11 0,-3-8 632,0-13 320,-6-25-19,-3-6 1,3 3-1,1-2 115,-1 5 1,2 1 396,-1-16-285,1 13 1,8 18-12,6 13 0,3 8-16,12 14 0,-2 0 0,2 5 84,-10-15 1,0 1-1,5 8-52,5 4-698,-12-10-440,-2-5 182,-8-8 631,-16-34 81,0-3 1,0 2 0,1-3 104,1 2 1,2 1 156,-1 5 0,1 0 15,-2-16 0,6 24 117,10 15 1,12 19-103,-2 1 1,0 2 8,10 12 1,-13-11 0,-1 0 16,4 14 0,-5-5-39,-7 0 382,-6-15-73,-1 7-461,-3-15-102,-1 2 1,1-4 0</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11574 14068 11665,'-16'19'140,"0"-1"0,2 2 1,1 0-1,3 2 1,2 0-1,1 2 1,2 0-80,1 0 1,0 1 0,2 2 0,0 2 0,0 3-1,1 0 1,1 3 0,0 2 0,1 1 0,1 2-1,0 1 1,2 1-146,-2-12 1,1 1 0,1 0 0,0-1 0,0 1 0,0 0 28,2 3 0,0 1 1,0 0-1,-1 0 0,1 0 1,-1 0-1,2 2 1,-1 1-1,1-1 0,0 1 1,0 0-1,-1 0 1,1 0-1,-1 0 0,0 0 1,0-1-1,0 1 0,0-1-27,-1 0 0,1-1 0,-2-1 0,1 0 0,-2 0 0,1-1 0,0 0 0,-1-1 0,0 0 0,0-1 0,-1 0 0,0-1-106,0 1 1,0-1-1,-1-1 1,1 11 0,0-1 186,-2 2 1,0 0 0,-2-4 0,0-3 0,-1-1 0,-1-2 0,-1-2 0,0-1-27,-1-2 0,0 0 27,2-5 0,-11 24 0,-7 5 0,-1 0 0</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13509 13276 11680,'-22'-1'-328,"0"0"0,-1-1 0,1 1 464,-1 0 1,1 1 46,-16 2 0,5 5 39,8 8-147,5 5 0,2 14-80,6 3 28,1 4 0,8-19 1,2 0-1,-1-1 1,1 1-1,-1-1 1,1 0 45,0 1 1,0-1 0,-1 3 0,1 0 2,1 0 0,0 2 0,0 4 0,1 2 0,0 3 0,0 1 0,2 5 1,-1 0 29,0-11 1,0 0 0,1 2 0,0 3 0,1 2 0,0-1-87,0 1 1,0 0 0,0 1-1,0-6 1,-1 1 0,1-1 0,0 1-1,0-1 1,1 0 0,-1 1 0,1-1-1,0 3 1,0 1 0,0-1 0,0 1-3,1 0 0,0 1 0,0 0 0,0 0 0,0-2 0,0 0 0,0 0 1,0 1-19,0 0 0,0 1 0,0 0 1,1 0-1,-2-4 0,1 0 1,0 0-1,-1 0 0,0 1 1,0-1-1,0 0 0,-1-1 1,1 11-1,0-1 0,-1 0-21,0-3 0,-2-1 0,1 0 0,-2-1 0,0 0 0,0-1 77,-1-3 0,-1 1 0,-1-2 1,1-2-1,-1 0 0,0-1 1,-4 9-1,0-1 0,-1-1 1,-1-1 39,0-1 1,0-1 0,-1-2 0,-1-1-71,0-5 0,0 0 0,0-2 0,-1-1 1,1-2-1,1-1 271,-9 20-194,10-16 0,0 1 0,1-3 1,1 1 104,1 4 0,0-2 255,-2 6-938,7-6-13,0-20 0,13-28 449,-5 4 0,1-2 0,4-12 0,0-3 1,-4 9-1,0 0 0,0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12498 10503 11768,'32'-10'-508,"-1"4"581,-10-3 105,0 3 0,-1 0 0,6 1-47,10 0-144,-10 4 1,17-3 71,-11 4-22,2 0 1,5 0 150,-1 0-95,6 0 1,8 0 62,1 0-106,0 0 0,0 0 43,-1 0-96,1 0 1,-22 0 0,0 0 0,1-1 0,-1 0-2,0 0 0,-1-1 1,23 1 42,-14-3 0,2 2 9,8-2 1,3 3-23,4-2 0,-5 0 0,-8 1 0,0-2 13,3 2 1,0 1-33,4 1 0,0 0 0,-1 0 16,4 0 0,0-4-10,-11 1 1,5-1 0,1 4 0,0-1 83,-2-2-46,-3 2 0,6-5 0,4 3 7,4 0 0,-9-1-44,5 4 0,-4-3 0,-3-1 1,-1 2 33,-2 1 0,-4 1-41,-1 0 0,-3-1 1,4-2-1,1 0 2,1 0 1,6 2-2,2 1 1,-2 0 0,-1 0-1,-3 0 49,-1 0-34,-4-4 1,14 2 0,0-1 0,1 2 21,-2 1 0,-5-4-4,3 1 0,-1-1 2,8 4 0,3 0-37,-26 0 0,1 0 0,24-3 0,-8-1 0,0 2 4,2 1 0,-1 1-13,-2 0 1,-2 0 0,-5 0 0,2 0 10,1 0 1,3-2-2,5-1 1,-1 2 0,-3-3 0,-3 3 14,-3 1 0,-1 0-8,0 0 1,2 0-1,1 0 1,5 0 6,1 0 0,2-3-8,0-1 0,-2 1 1,3 3 7,4 0 0,-3 0-3,-6 0 0,0-2 0,4 0 0,-2-2 2,-1 2 1,-4 1-11,-3 1 0,-1 0 0,1 0 0,3 0 17,3 0 0,3 0-31,0 0 0,0 0 1,-3 0-1,-3 0-2,-3 0 0,-1-1 16,1-3 1,4 3-1,2-2 1,2 1-2,2 2 0,-5 0-8,-2 0 0,-6 0 0,-2 0 0,2 0 6,1 0 0,1-3 17,1-1 1,2 1 0,1 2-1,-2-2 22,0 0 1,-6-1-37,1 4 0,-4-3 0,4-1 0,1 2-3,1 1 0,5 0-13,-1-3 0,4 3 1,-3-3 6,-1 3-5,12-3 0,-1 2 0,-23 1 0,-1-1 1,23 1-7,-6 1 0,1-4 13,0 1 0,-7-1 0,-1 4 0,-1 0 33,0 0 0,1 0-31,1 0 1,2 0 0,2 0 0,1 0 24,3 0-18,-5 0 1,-15 0-1,-1 0 1,30 0 4,0 0 1,-3-1 1,-11-3 0,-1 3 0,4-2-10,1 2 1,8-3-11,-2 1 1,1-2 0,-10 3 0,1-2 9,3 2 0,0-3-3,2 1 1,-4-3 0,-1 4 0,0-1 2,0 0 0,-1 1 1,6-4 1,-2 4 0,8-3-1,-2 0-1,-2 0 1,-4 4-14,-2-2 1,0 0-1,5-1 1,2 0 1,-26 3 0,0 0 0,28-3-1,-2 1 1,-6 2 0,0-4 0,0 0 17,1 1 1,3 1-6,3-3 1,0 1-1,-27 2 1,0 0-1,26-2 40,-2 1 1,-1-3-16,-1 1 0,2 1 1,3 0-1,1 1-5,1-1 1,-29 4 0,-1 0-35,24-5 1,3 4-1,-3-3 1,-23 3 0,0 0-3,3 0 1,0 0 0,-1 2 0,0 0-3,2-1 0,-1 0 0,-3 0 0,1 0 0,-1 0 0,1 0 0,0 1 0,1 0-9,1 0 1,0 1 0,2-1 0,1 2 0,-1-1 0,-1 0 0,1 0 0,-1 0-18,0 0 1,-1 0 0,0 0 0,0 0 29,0 0 1,1 0 0,-2 0 0,1 0 0,2 0-1,-1 0 1,0 0 0,0 0-9,-1 0 1,0 0-1,27 0-2,-4 0 1,3 0 0,-1 0 0,-28 0-1,1 0-11,1 0 1,-1 0-1,26 0 7,2 0 1,-2 0-1,-2 0 1,3 0-3,-27 0 0,0 0 1,0 0-1,-1 0 10,4 0 1,-1 0 0,27 0 0,-4 0 0,-1 0 10,1 0 1,3 1 0,-28 0 0,1 0 0,0 1 0,0 0 3,-1-1 1,1 0-1,23 0 2,-2-1 0,-3 1 0,4 2 1,1 0-5,1-1 0,-25-1 0,-1 0 0,30-1 1,-7 0 0,-4 0 0,-3 0 8,-1 0 0,3 0 0,5 0 0,1 0 13,2 0 0,-3 0-22,0 0 1,-5 0-1,-5 1 1,3 1 9,3 2 0,3 0-3,0 0 0,1-2 0,-1 4 0,-3 0 16,-3 0 0,-3-3 0,-1 3 0,0 0 54,0 0 1,4 0 1,0 1 1,3 1 257,4-5-226,-3 6 1,-19-7 0,0 0 61,22 5 0,-12 2 108,-2-6-41,-8 1-111,1-4-105,3 0-653,-16 0-215,5 0 349,-13 9 0,-7 6-492,-8 17 738,-7-8 0,-14 12 0,-2-15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26693 11800 11851,'24'-16'-178,"-6"5"1161,-18 7-290,-28 13-570,-2-2 0,0 1 0,-2-1 0,-26 3 1,3-2-1,2-2-57,-2-1 1,25-3 0,-2-1 0,-4-1 0,-2 0 0,4 0 0,-1 0 3,2 0 0,1 0 0,-1 0 0,0-1-31,1-1 1,1 0-1,-3 1 1,1 0 0,1-2-1,-1-1 1,-2 0 0,-1 0 21,-2-1 0,0 0 0,-3 2 1,0-1-1,0 1 0,1-1 1,-2 0-1,0 0 32,-2 0 1,0-1-1,-3-2 1,0 1-62,-2 1 1,-1-1 0,2 0 0,0-1 0,1 4 0,-1-1 0,-2 0 0,0-1 12,-3 0 1,-1-1 0,2 2 0,0-1-19,1 2 1,0-1-1,-5-1 1,1 1-1,1 0 1,1 1 0,-2-2-1,1 0 36,0 0 0,0 0 1,-2 1-1,0 1-45,1-1 1,1 1-1,-1-1 1,1 1-1,-1-2 1,-1 0-1,1 1 1,-1 0 26,-2 0 0,0 1 0,3 0 0,1 0-27,2 0 0,-1-1 0,12 1 1,0 0-1,0 0 0,1 0 0,0 1 1,0 0-1,-1-1 0,-1 0 0,1-1 0,1 1 0,0-1 0,-1 1 0,0-1 0,-1 1 0,0-1-11,0 1 0,0 0 0,-1-1 0,1-1 0,-1 1 0,1-1 0,1 0 0,1 0 0,0 1 0,-1-1 0,0 1 0,0 1 14,0 0 1,1 0 0,-1 1-1,1-1 1,-1-1 0,1 1-8,-16 0 0,0-1 1,-1 0-1,-1-1 0,18 2 1,-1 0-1,1 0 0,-18-2 1,-1 1 42,0 1 1,0-1-1,0 1 1,-1 0-50,21 1 0,-1 0 0,0-1 0,-20 0 0,1 1 0,3 0 0,-1 1 0,-2-1 0,1 1-8,1-1 0,1 1 1,0 1-1,0-1-17,3 1 0,0 0 0,-1 0 0,-1 0 0,0 0 0,0 0 0,2 0 1,1 0-4,0 0 0,0 0 0,2 0 0,-2 0 20,-2 0 1,0 0-1,2 0 1,0 0 0,4 0-1,-1 0 1,-2 0 0,-1 0 14,-1 0 1,1 0-1,3 0 1,1 0-8,5 0 1,-1 0 0,-5 0 0,0 0 0,2 1 0,-1-1 0,1 1 0,-1 1 12,3-1 1,0 1 0,2 2 0,0-1-1,2 0 1,0-1 0,-4 1 0,0 0-11,-1 1 1,1 0-1,5-1 1,2 0-12,0 0 0,2 1 1,-1-1-1,1 0 1,0 1-1,-1 0 1,-1 0-1,-1-1 5,-1 1 1,0 0-1,3-1 1,-1 0 0,1 1 0,1-1 0,-2 0 0,1 1 0,0 1 0,0 1 0,-3-1 1,0-1-14,-2 0 1,1-1 0,2 2 0,1-1 4,2 0 1,1-1 0,-2 2 0,0 0 0,2 0 0,0 0 0,-3 0 0,-1 0-1,-1-2 0,0 1 1,2 0-1,0 1 1,4-1-1,0-1 1,2 2-1,-1 0-3,1 0 0,-1 0 0,-1 0 1,0 1 6,-3-1 1,0 0-1,2-1 1,1-1-1,1 1 1,0-1-1,2 1 1,0 0-1,1 1 1,0 0 0,-1 0 0,-1 0 0,-2 0 0,0 0 0,0-1 0,-1 0 5,-1 0 0,1-1 0,2 0 0,1 1-4,0 1 0,1 1 1,0-3-1,0 1 1,-2-1-1,-1 1 0,-1 0 1,0 0-4,-2 1 0,1-1 1,1 0-1,1-1-3,0 1 1,1-1-1,0-1 1,0 0-1,0 1 1,0 0-1,-2 0 1,-1 0-2,0 0 0,0-1 0,-2 0 0,1 0 0,0 1 1,0 0-1,0 0 0,1 0-2,2 0 1,-1-1 0,1 1-1,-1 0 3,-4 1 0,1-1 0,0 1 1,1-2-1,-1-1 0,1 1 1,1 0-1,1 0-1,2 1 1,-1 0-1,1-1 1,0 0 3,-4 1 0,0 1 1,-2-3-1,1 0 0,-1 1 1,1 0-1,1-1 0,-1 0-10,1 1 1,-1-1 0,1 0-1,-2 0 1,-2 0 0,-1 1 0,1-1-1,0 0-14,0 1 1,1 0 0,5-2 0,0 1 2,-2 1 0,0 0 0,2-2 1,0 1-1,-5-1 0,-1 0 0,1 0 1,0 1 8,2 1 1,0-1 0,1 0 0,0 0 10,4 0 0,-1 1 0,-1-1 0,0-1 0,-3 0 0,0 0 0,-1 1 1,1-1 21,-1 2 1,1 0 0,2-1 0,0-1 0,0 2 0,-1 0 0,-1-1 0,-1-1-22,-2 0 1,0 0 0,0 1 0,1 1-1,-2 0 0,-1 0 1,3 0-1,0-1 1,0 0-1,1-2 0,-3 2 1,0 0-5,-3 0 1,-1 1-1,4-1 1,0-1-1,1 2 1,1 0 0,1-1-1,0-1 1,-2 0 0,1 0 1,-1 0-1,0 0 3,-5 0 0,0 0 0,5 0 0,0 0 1,0 0-1,-1 0 0,1 0 0,-1 0 2,-2 0 1,0 0 0,-1 0 0,0 0-2,1 0 1,0 0 0,-1 0 0,1 0 0,2 0 0,0 0 0,-4 0 0,0 0-2,-3 0 0,1 0 0,4 0 0,1 0 0,-1 0 0,-1 0 0,1 0 1,-1 0 1,-2 0 0,-1 0 0,-1 0 0,1 0 10,4 0 1,0 0 0,2 0 0,0 0 0,2 0 0,0 0 0,-3 0 0,-1 0 14,-3 0 1,1 0 0,1 1 0,0 1 0,3 0 0,-1 0 0,0-1 0,-1 0-2,-1 0 1,0-1 0,-1 2 0,-1 0-23,1 0 0,1 0 1,2-1-1,0 1 1,2-1-1,0-1 0,-1 1 1,0 1-10,-1-1 1,-1 1 0,1 2 0,0-1 0,2-1 0,1 0 0,1-1 0,0 0 17,2 0 1,-1-1 0,-1 1-1,0-1-3,-2 2 0,1 0 0,1-2 1,1 1-1,0 1 0,1 0 1,1-2-1,1 1 2,2-1 0,-2 0 1,-2 0-1,-1 0 1,1 0-1,-1 0 1,1 0-1,-1 1 12,3 1 0,-1-1 0,-2 0 1,1 0-20,4 0 1,-1 1 0,-3-1 0,-1-1 0,-1 0 0,0 0 0,0 0 0,0 0-2,2 0 0,-1 0 1,0 0-1,0 0 3,3 0 1,0 0-1,-2 0 1,0 0-1,-1 0 1,0 0-1,0 0 1,0 0 28,1 0 1,1 0-1,1 1 1,1-1-1,2 1 1,1 1-19,-1-1 0,0 1 0,0 0 1,0 0-1,-1-2 0,0 0 7,0 0 0,-1 0 0,4 0 0,0 0 0,-23 1 3,6 2 0,-1-1 0,0 1 1,-1-2-1,1 0-7,1 3 0,1-3-19,4 3 1,-2-2 61,-1 2 1,-2 0 63,-2 3-19,-3 3 0,8-5-10,-6 6 1,6 1 23,-2 2 99,12-7 191,4 7-144,9-8 2,4 4-23,2 1-527,9-5-706,-3-2 0,8 6 738,-4 16 0,19 8 0,4 12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6317 13867 11742,'-10'-48'983,"4"1"-844,6 15-213,6 1 1,4 15 301,8 2 0,0 12 42,17 10-185,-5 10 0,11 5 196,-2 1-131,2-2 1,12-5-45,-24-10 0,1 0 0,2-3 0,0-1-23,0-1 0,-1-1 0,24 1 10,-9-2 0,5 0-41,9 0 1,-1-4-1,-12 1 1,-1-1 3,1-1 0,3 4 39,-5-2 0,6-2-18,5 1 1,-26 1-1,2-1-28,5 3 1,0-1-1,-3-2 1,-1 1 0,19-1 58,1 2 1,6-3-104,-3 2 0,-1-1 0,-9 4 0,3 0 37,2 0 1,2 0-16,0 0 0,-4 0 1,4 1 11,-23 1 1,1 0 0,20-1-17,-21 1 0,0 0 1,23 2-1,0 0 1,-2-1 27,-2 2 1,2-3-24,-6 5 1,1-4 0,-2 0-1,1 0 40,4 0 0,7-2-36,0 3 0,2-2 0,-1 1 13,-1 0 0,2 1-20,-8-4 0,1 0 0,3 0 0,0 0 23,-1 0 1,1 1-41,-9 2 0,1-2 0,-3 3 0,2-3 26,1-1 0,6 0-13,-2 0 0,2 0 0,-6 0 35,-1 0-48,12 0 0,-27 0 0,1 0 0,4 0 0,0 0 0,-4 0 0,-1 0 20,23 0 1,2 0 3,-2 0 1,-2-3-1,-3-1 1,2 2-2,1 1 1,4-1-25,-23 1 0,-1-1 0,29 1 0,-1-4 0,-3 2 18,-4-1 0,0 0-16,-2 4 1,6-3 0,-26 1 0,1 0 0,0 1 0,0-1 14,-1 0 0,0-1 0,1 2 0,1 0-4,21-6 0,-24 5 0,1 0 0,1 0 1,-1-1-1,2 0 0,1 0 34,0-1 1,1 2 0,0 0-1,1 1-41,-4 0 0,1-1 1,1 0-1,1-1 0,-3 1 1,1 0-1,2-1 0,1 1 3,1 0 0,1-1 1,1 1-1,0-1-7,-1 2 0,0-1 1,-1 1-1,0 0 0,-2-2 1,0 0-1,3 0 0,0 1 28,3 1 1,0 0 0,-1 0 0,-1-1-20,-1 1 1,0-1-1,0 1 1,0 1 0,-2-2-1,0 0 1,1 1 0,1 1 27,0 0 1,0 0 0,-1 0 0,0 0-27,0 0 0,-1 0 0,-1 0 0,0 0 0,-3 0 0,1 0 0,1 0 0,0 0 21,2 0 0,0 0 1,0 0-1,0 0-27,4 0 0,0 0 0,-6 0 0,0 0 0,-1 0 0,0 0 0,-1 0 0,1 0 5,0 0 0,1 0 0,4 0 1,0 0-17,4 0 1,-1 0-1,-2 0 1,0 0-1,-1 0 1,-1-1 0,-1 0-1,-1 0 21,2-1 1,1 0 0,1 0-1,1 0-12,3 2 0,0 0 0,-2-1 0,-1-1 0,-1 0 0,-1 0 1,0 1-1,0 0 10,2 1 0,0-1 0,1-1 0,0 0-14,4 1 1,0-1 0,-4 0 0,0-1 0,-2 2 0,0 0 0,-1-1 0,1 0 7,1 1 1,0 0-1,0-1 1,1-1-8,0 2 1,1-1 0,-5-2-1,-1 1 1,1 1 0,1 0-1,-2 1 1,1-1-20,1-1 1,0 1 0,3 0 0,1-1 6,-1 0 1,1-1 0,-2 1-1,0 0 1,1 2 0,-1 0-1,0-1 1,1-1 34,2 0 1,1 1 0,0 0 0,1 1-7,0 0 0,-1-1 0,0-1 0,0 1 1,-3 0-1,1 1 0,3-1 0,1 1 23,3 1 1,0-1 0,-4 1 0,0-1-27,0-1 1,0 0-1,1 2 1,1-1 0,2-1-1,-1 1 1,1 0 0,-1 0-15,-1 1 1,1 0 0,0 0 0,1 0 0,-1 1-1,0 0 1,3 0 0,0 0-7,1 1 0,-1 0 0,-3 0 0,0 0-9,-2 0 0,1 0 0,0-1 0,2 0 0,3 2 0,1 0 0,-2 0 0,-1 0 36,-1 0 1,-1 0 0,1-2 0,-1 1 10,4 2 0,0-1 1,-3-1-1,0 0 0,2 0 1,-1 2-1,-3-2 1,0 1 52,1 0 1,-1 0 0,0 1 0,0-1-51,6 3 1,-2-1 0,-5-1 0,-1-1 0,2 0 0,-1 1 0,0 0-1,0 0 91,2 1 0,0-1 0,-1 2 0,-1-1-50,-2 0 0,-2 1 0,0-2 0,-1 1 1,-2-1-1,0 0 0,2 0 0,-1-1 19,1 1 0,0 0 0,-5 1 0,0 0 0,-1-1 0,-1 1 1,25 3-62,-4-1 1,-5-1-183,1 1 0,-6 1 0,2-3-353,-3 1 0,2 2-492,-3 6 984,7 21 0,-37 10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height" value="0.053" units="cm"/>
      <inkml:brushProperty name="color" value="#FF0000"/>
    </inkml:brush>
  </inkml:definitions>
  <inkml:trace contextRef="#ctx0" brushRef="#br0">12160 4777 7896,'-7'-3'-656,"0"-1"1,4-1 574,-4 2 0,3 2 282,-3-3 0,5 2-113,-2-2 0,7 4-148,0 0 1,5 0-1,-1 5 1,3-1 43,0-1 1,1 1 34,-1-4 1,1 0-1,1 0 1,0 0 43,2 0 1,1 0 0,-5 0 0,1 0 5,-1 0 1,4 0-42,0 0 0,0 0 0,-3 0-13,-1 0 1,1-2-23,0-1 0,-1 2 0,1-3 0,-1 3-36,1 1 0,-1 0 41,1 0 1,3 0 0,0 0-1,0 0-7,1 0 1,-2 0 26,5 0 0,-4 0 1,2 0-1,1 0 10,-1 0 1,0 0 2,2 0 1,2 0-1,-4 0 1,2 0 27,-1 0 0,-2 0-39,2 0 0,-4-3 0,1-1 0,-1 2 15,1 1 0,-2 1-49,2 0 0,1 0 1,0 0-1,2-2 22,1-1 0,2 2-15,1-3 0,1 3 0,0 1 0,1 0 10,2 0 0,3 0 11,-3 0 1,4 0 0,-2 0 0,1 0 12,0 0 1,-4-1-9,0-3 0,0 3 0,-1-2 1,2 1 24,-2 2 1,4 0-36,1 0 1,-1-1 0,0-1 0,0-2-14,0 2 0,-2 1 1,3 1 0,-4 0 0,3 0 0,-2 0-1,-5 0 1,1 0-7,-4 0 0,3 0 1,1 0-1,1 0 3,-1 0 1,1 0 4,2 0 1,3 0 0,5 0 0,0 0 1,-1 0 0,0 0 3,-3 0 0,1 0 1,-4 0-1,-2 0 5,0 0 1,-4 0 7,-1 0 1,1 0 0,-4 0 0,0 0-14,0 0 0,4 0-3,-1 0 0,2 0 1,2 0-1,3 0-1,3 0 0,2 0 0,2 0 1,-1 0 0,1 0 0,0 0-6,-1 0 1,-4 3 3,-2 1 0,-3-1 0,-2-3 0,-1 0 1,-2 0 1,-4 0 0,1 0 0,-2 0 0,-2 2-17,-3 1 0,-2-2-21,-1 3-9,-3-3 42,4-1 1,-6 0 0,-3 0 61,-3 0 0,-2 4-16,-2-1 0,-1 1 1,0-4-1,-4 1 3,0 2 0,-2-2-37,-3 3 1,-1-3-1,-3 0 1,-3 2 10,-2 0 0,-5 1-22,-1-4 1,-2 0-1,3 0 1,1 1-16,1 2 0,1-2 16,1 3 0,-5-3 1,-1-1-1,-3 0 16,-3 0 0,-7 0 3,1 0 0,0 0 0,2 0 0,5 1 22,1 3 0,3-3-1,0 3 0,-2-3 0,-5-1 0,-1 0 2,-2 0 0,-1 0-20,0 0 1,4 0 0,5 0 0,1 0-21,-1 0 0,-2 0 4,-4 0 1,2 0-1,-5 0 1,-1 0-9,2 0 1,1 0-19,5 0 1,4 0 0,-1 0 0,-2 0 0,-4 0 1,1 0 16,-5 0 0,1 0 1,-2 0-1,5 0-2,1 0 0,6 1 5,-1 2 1,0-1-1,-4 1 1,-3-1-1,-3 2 1,-3-2 3,0 5 0,7-4 1,5 0-1,4 0-11,2 0 0,4-2 8,-6 3 0,4-3 1,1-1-1,2 1 15,1 3 1,1-3-8,-1 2 0,-2-2 0,7-1 1,2 0 10,2 0 1,6 0-17,-1 0 0,2 0 0,2 0-36,4 0 15,1 0-2,5 0 30,5 0 11,-4 0 1,5 0 42,-2 0 28,-3 0-31,3 0-36,-4 0-82,5 0-115,-4 0 11,9 0 32,-9 0 56,4 0 109,-5 0-48,4 0 1,-3 0 10,4 0 1,-5 0 0,1 4-2,3-1 59,-3 1 0,5-4-27,-3 0-25,-2 0 6,4 0-84,0 0-15,-4 5 52,4-4 30,-5 4 40,0-5-33,4 0 0,-2 0 0,2 0 163,-4 0-134,5 0-15,-4 0 1,5 1-55,-3 2-39,-1-2 39,2 4 1,-4-5-232,0 0 271,5 0 0,-4 0-3,4 0-255,-5 0 250,0 5 293,0-4-71,0 4-566,0-5 357,0 4 14,5-3 119,-4 4 195,3-5-380,-4 0-219,0 5 213,0-4 39,0 4 0,0-4-13,0 2-8,0-1 11,0 2-115,0-4-21,0 5-173,0-4 162,0 8 0,-4-4 0,-3 3 171,-3-1 0,-5-4 0,-1 1 0</inkml:trace>
  <inkml:trace contextRef="#ctx0" brushRef="#br0">12213 4724 7838,'-7'-10'-811,"1"-1"1,0 2 781,0 2 1,4 1 45,-2 3 1,4 1 0,4-1 0,3 2 0,2 1 0,2 0 60,-1 0 0,2 0 1,1 0-65,1 0 1,1 0-1,-2 0 1,2 1 0,1 1-1,-1 2 1,4-1 0,-2-3-1,3 0 0,1 0 0,6 0 0,4-1 0,5-1-4,5-2 0,-3 1 0,6 3 0,-1 0-12,-3 0 0,4 0 1,-3 0-1,6 0-1,4 0 0,4 0 1,-23 0-1,-1 0 0,1 0 1,-1 1-4,-1 1 1,-1-1 0,29 2-1,-3 3 1,3-1 4,-26-2 0,0 0 1,2 1-1,1-1 0,-2 2 1,-1 0-1,0-1 0,-1 0-247,26 3 1,-3 0 246,-1 4 0,1-1 0,-1 1 0,2-1-6,1 1 0,-11-1 1,1 0-1,-9-2-2,-4-1 0,-6-4 8,-2 4 0,-3-3 0,-1 2 1,-1-2-2,-2-1 0,-3-2 1,-5-1 90,1 0-62,-5 0 0,-3 0 1,-6 0-1,-5 0-14,-5 0 1,-4-4 117,-4 1 0,-1-2 0,-3 3 0,-5-2-66,-8 2 1,-3 0-54,-11-2 1,0 3 0,23-1 0,-2 1-1,-28-1 16,0 2 0,5 0-16,5 0 0,-1 0 1,-7 0-1,-2 0-1,27 0 0,1 0 0,-27 0 19,2 0 1,5 0 0,1 0-1,-5 0-17,24 0 1,0 0 0,-1 0 0,-1 0-11,-2 0 0,0 0 1,4 0-1,1 0 0,-30 0 1,6 2-39,5 1 1,0-2 21,7 3 0,-3-3 0,8-1 0,0 0 8,6 0 1,4 0 3,6 0 1,4 0 115,3 0-112,7 0 0,4 0 1,6 0 1,4 0 0,8 0-2,6 0 0,3 0 1,6 0-1,4 0 3,3 0 1,1 0-22,5 0 0,-1 0 1,1 0-1,4 0-33,6 0 1,4 0 45,-26 0 0,1 0 0,1-1 1,0 1-1,-1-1 0,-1-1 0,28-1-244,-4 1 0,1 0 246,0 2 0,-24 1 0,1 0 0,-1 0 0,-1 0 0,1 1 0,-1-1 2,0 0 0,-1 1 0,23 2-3,-7 0 0,2 3 1,0-2-1,0-1-36,-2 1 0,-4 0 33,-4-2 1,-2-2 0,-8 3 0,-5-3-1,-4-1 1,-4 0 45,-4 0 30,-5 0 0,-3 0-67,-6 0 1,-9 0-1,-9 0 1,-9-1 21,-7-3 1,-4 3-9,-12-2 0,3-2 0,-6 2 0,2-1 5,1-1 1,23 5 0,-1-1 11,0-1 0,-1 1 0,-3 0 0,-1 0 1,2 1-1,0-1 0,1 0 0,1 0-41,2-1 1,0 0-1,-25-1 6,2 3 1,-3-1-1,-1-2 1,-1 0 20,1 1 0,2 0-17,5 2 1,5 0 0,5-1 0,2-1-7,2-2 1,2 1-1,6 3 1,3 0-1,8 0-2,3 0-40,7 0 1,4 0 0,10 1 36,7 2 0,5-1 1,2 1 1,5-2-1,1-1 1,1 0 107,0 0 1,0 2-117,4 1 1,0-2 0,1 3 0,0-3-31,3-1 0,1 0 34,-5 0 0,2 0 0,-8 0 0,-2 0 14,-3 0 0,-7 0-17,0 0 22,-7 5 2,-2-4 1,-6 3 17,-3-4 1,-1 0 11,-6 0 1,0 0 0,1 0 3,-1 0 1,1 0-24,-1 0 0,4 0 16,0 0-53,5 0 1,-4 0-129,2 0-188,3 0 0,-3 5 330,4 2 0,0 3 0,0 0 0</inkml:trace>
  <inkml:trace contextRef="#ctx0" brushRef="#br0">15324 4893 7870,'0'-10'-1408,"-1"4"1356,-3 2 1,2 0-1,-4-1 1,0 0-1,2-1 1,-2 2-1,0-1 55,-2 3 115,-2-4 1,5 3-24,1-4 1,4 5-92,4-1 1,-2 1 0,5 2-1,1 0 1,1 0 1,-2 0 0,1 0 1,0 4 0,5-1 0,1 0 37,-1-2 0,2-1-11,-1 0 1,5 0 0,-2-1 0,3-2 32,1 0 1,0-1-44,0 4 0,9-1 1,3-1-1,4-3 18,6-1 0,4 3-15,6-4 0,-5 1 0,-2-2 0,-3 1 18,-1-2 1,5 4-23,2-2 0,3 3 0,2-2 0,1 2 23,1 1 0,-4 2-46,-7 1 1,-1 0-1,-2 0 1,-1 1-11,-2 3 1,2-2 0,-3 5 0,-1-1 0,-2 2 0,-4-2-29,-2-1 1,-7 3-3,-5-1 0,-7-1-12,0 1 1,-7-5 30,-3 2 1,-10 0-1,-7 0 1,-4-2 58,-4-1 0,-2 3-7,-5-1 1,-4 4 0,-3-3 0,0-1 26,0 2 0,-3 0-45,0 2 0,-7 2 0,-7-1 0,27-2 0,-2 0 9,0 1 1,0 0-1,0 0 1,0 0-24,1-1 0,0-1 1,-28 7-1,2 0 1,26-5-1,0 0-4,-1 0 0,0-1 0,-1-2 0,-1-1-8,0-1 0,0 0 0,-26 0 0,3 1 0,6 0-9,4-1 0,3 0 22,1-2 0,1 0 0,6 0 0,2-2-2,4-1 0,4 2 52,8-3 0,2 3 0,5 0 275,3-3-281,2 3 0,8-3 0,4 4 0,7-2-44,5-1 0,8 2 11,4-3 1,6 3-1,4 1 1,-2 0-10,0 0 0,1 0-23,6 0 1,-1-1-1,8-2 1,6 0 21,-27 2 1,0 0 0,-2 0-1,0-1 3,0 0 1,0 1-1,22 0 1,1-4-1,5 1 2,-28 3 0,0-1 1,2-2-1,0 1-4,0 1 1,-1 0 0,24-1 0,-5 2-1,-4-2 2,-5 0 1,-9-1-35,-1 4 1,-6-1 0,-1-1-5,-6-2 22,-3 1 1,-11 3-1,-8 0-92,-8 0 0,-8 0 98,-5 0 0,-3 0 0,-8 0 0,-8 0-8,-7 0 1,-8 0 29,26 0 1,-1 0-1,3 0 1,-1 0-1,0 0 1,0 0 0,-28 0 3,2 0 0,26 0 1,0 0-14,0 0 1,1 0-1,-3 0 1,0 0-1,2-1 1,0 1-1,-25-3 101,5 0 1,7-1-82,6 4 1,3-3-1,5-1 1,4 2 30,6 1 1,5 1-12,5 0-51,1-5 0,5 4 20,5-3 0,9 3 1,10 1-1,5 0-6,4 0 1,6 0-4,1 0 1,14 0 0,5 0-1,-23 0 1,0-1 2,2-1 0,1 0 0,-1 2 0,0-1-3,-3-1 1,-1 1 0,2 0-1,0 1 1,28 0 0,1 0 8,0 0 0,-10 0-10,-1 0 0,-10 0 0,-8 0 0,-6 0 3,-6 0 16,-4 0 0,-11-2 0,-9 0 0,-13-3 30,-11-1 0,-12 3 12,-8-4 1,-6 0 0,-2-4-1,4 1 67,2-1 1,0 2-111,1 2 0,-1-1 1,0 4-1,5 1-156,3-2 1,13 4 26,2-3 0,10 9 0,8 5 0,6 7-480,6 3 586,14 10 0,11-2 0,10 9 0</inkml:trace>
  <inkml:trace contextRef="#ctx0" brushRef="#br0">22801 7192 7740,'-21'-2'7,"0"-5"0,0 0 0,0-7 0,-1 2 0,-3 0 0,-4-1 0,-4-1 0,-3 1 127,-2 2 0,1 0-89,-2 1 1,3 0 0,5 2 0,3 2 0,4 0-1,1 2 1,2-1 0,0 3 264,0 0 1,0-1-257,0-1 0,-1 1 0,-3 3 0,-4 0 0,-5 0 0,-5-1 99,-2-3 0,0 3-176,2-3 0,2 0 1,3-1-1,-1-1-45,1-2 0,-4 2 46,0-1 1,-5 0-1,-1-3 1,-3-1-16,-1 0 0,8 1 30,1-1 1,5 1 0,4 0 0,2 2 25,3 1 1,4 5-3,4-2 0,1 0 1,6 0-23,-1 2 31,5 1 1,3 1 0,8 0 0,5 0 0,7 0 0,7 0-28,4 0 0,9 0 0,6 0 0,10 0 0,-23 0 1,2 0 0,1 0 0,1 0 0,1 0 1,0 0-1,-2 0 1,0 1 0,-1 0-1,0 0 1,3 1 0,1 0-219,3-1 0,1 0 1,2 1-1,0 1 216,-1-2 1,-1 1 0,1 2-1,0 0 1,-4 0 0,0-1-1,2 2 1,1-1-9,-1-1 0,1 1 0,0 0 0,0 1-1,-4-1 0,-2-1 0,-2 0 0,-3 0 0,17 3 0,-3-2-10,-1-1 1,-5 1-26,-6 0 0,-5 0 1,-8-3-1,-4 1 41,-2 2 10,-7-1 1,-1 1 0,-9 0 0,-5 1 34,-7 0 0,-6 2 67,-2-4 1,-8 2 0,2-3 0,-3 3 2,-3 1 1,-5-3-23,-7 4 0,20-4 0,-2 0 0,0 1 0,-1 0 0,0 0 0,1-2 51,0 0 1,1 1-1,-1 1 1,0-1-40,1-1 1,0-1-1,-5 3 1,0-1-1,-2 0 1,0-2-1,0 0 1,0 0-50,1 0 0,0 0 1,2 0-1,1 1-41,1 0 1,0 0 0,-2 0 0,0 0 0,0-1 0,-1 1 0,1-1 0,0 1 38,2-1 0,1 0 0,-27 5-13,9 1 1,7-1 0,7 0 0,3 0 19,4 0 1,7-3-48,7 4 1,2-4 0,3 1-17,2 1 13,2-4 1,15 4-1,5-4 1,7 1 49,6 2 1,8-1-115,7-3 1,9 0-1,-20 0 1,0 0 0,2 0-1,1 0-17,1 1 0,0-2 1,-1 1-1,-2-1 19,3 0 1,-1-1 0,0 1 0,0-1-1,6 0 1,1-1 0,0 0 0,1 1 1,-2 1 0,0 0-1,-5-2 1,0 1 54,-2 0 0,-1 0 1,0-1-1,0-1 0,2 2 1,0 0-1,-2-1 0,0 0 16,-2-1 0,-1 0 0,21-2 34,-9-1 0,-9 1 0,-8-2 0,-4 2 67,-4 1 24,-1-3-71,-10 2 0,-3-1-37,-6 0 1,-5 5 0,-7-2 0,-6 3 31,-6 1 0,-9 0 30,-6 0 0,-10 0 0,-6 0 0,-1 0 3,3 0 0,-1 0-64,-2 0 1,29 0 0,-1 0 0,-4 0 0,-1 0 0,1 0 0,0 0-2,0 0 1,1 0 0,1 1 0,2 1-20,1 0 1,0 0 0,-2 0 0,1-1 0,-3 0 0,1-2 0,1 1-1,0 0 48,-25 0 0,2 4 7,9-1 1,5 1 0,6-4 0,5 0 16,5 0 1,5 3-88,10 1-5,-1 0 0,6-4-21,5 0 1,6 0-1,8 0 1,5 0-67,4 0 0,10 0 18,9 0 0,13-4 0,-23 2 0,0-1 0,-1 1 0,1 0-46,-1 0 0,-1-1 0,29-5 112,-3 1 1,-25 4-1,0 0 1,3 0-1,0 0 1,-1 0 0,1 0-18,-2 0 1,0 0 0,-1 2 0,-2-1 44,20-5 0,-2 3 0,-7-2 0,-4 2 79,-4 1 0,-11-1 65,0 0 1,-10 1-116,-1 3 0,-11 0-64,-3 0 1,-12 0-1,-6 0 1,-4 0 41,-3 0 1,-9 3-3,-8 1 0,-6 3 0,20-5 0,-1 0 1,1 1-1,0-1-4,0 0 1,1 1-1,0-1 1,1-1 30,-23-1 0,-5 4 0,29-2 1,-1-1-1,-1 1 0,1-1 103,-30 0 1,29-1 0,1 1-27,-26 2 0,5-1 0,9 1 1,7 0 95,6 0 1,1-2 57,7 3 0,2 0-59,8 0-181,5-1 0,3-1 0,6 0 1,7 1 217,6 0 1,6 1-255,10 0 0,11 3 1,10-3-1,-21-3 0,2 1-45,3 0 0,1 1 0,-1-2 1,0 0-209,0 2 1,-1 1 0,1-1 0,0 1 0,-2 2-1,1 0 1,0 0 0,0 1-829,1-1 0,0 2 1075,0 3 0,0 1 0,-1-1 0,-1-1 0,2 4 0,0 0 0,1-1 0,0 0 0</inkml:trace>
  <inkml:trace contextRef="#ctx0" brushRef="#br0">23635 6876 7827,'10'-5'-109,"1"3"1,-1-5 0,2 0 0,1 0 0,2 1-221,2 1 0,-1-2 0,3 2 317,-2-1 0,4 3 0,5-3 0,1 1 0,2 2 1,1-1-1,-1 1 89,-1 1 1,0 0-23,4 2 0,0 0 0,-1 0 0,2 0-34,2 0 1,4 0 0,6 2 4,5 1 1,-3 2-1,-2 3-37,-1-1 0,-2-4 0,0 3 16,0-1 0,2 2 0,1-3-7,4-2 1,3 3 0,1-2 39,-1-1 1,-3 0-1,-4-2-11,-1 0 0,2 0 1,6 0-1,5 0-5,-25 0 0,0 0 1,-2 0-1,1 0 4,25 0 1,-2 0-1,1 0 1,3 0-2,-26-1 1,0 2 0,1 1 0,1 0-23,-1 2 0,0-1 1,-2 0-1,-1 0 1,1 1-1,0-1 1,28 5-19,-4 2 1,-25-3 0,0 0 12,1 0 0,1 0 0,-1 1 0,0-1 0,1 0 0,-1-1 0,26 8-30,-7-1 1,2 0 21,-3 1 0,0-2 0,3 2 0,2-4-10,-1-3 0,-4 3 17,-7-3 0,-5-1 0,-5-1 0,-2 0-5,-2-3 1,-2 0 6,-5-2 0,0 0 0,-1 0 0,-2 0 6,-4 0 0,-2 0 16,-2 0 1,-3 0 294,0 0-296,-4 0 0,0 0 1,-6 0 46,-4 0 0,-7-4-51,-4 1 0,-2-2 0,-1 3 1,-1-2-12,-3 2 1,0-1-7,-6 0 0,-1 0 1,-10-2-1,-5-1-5,-3 0 0,-7 2 18,1-3 1,0 2 0,2-4 0,-3 2 19,25 3 0,0 0 0,-3 0 1,-1 0-73,-2 0 0,-1 1 0,-2-2 0,1 0 0,0 2 0,1-1 0,-1 0 0,1 0 84,-2 1 0,-1-1 0,-2-1 1,-2 1-114,1 0 1,-1 1 0,-1 0 0,1 0-1,2 0 1,0 0 0,-1 1 0,-1-1 79,-1 2 0,0 0 1,2-1-1,0-1-9,1 2 1,0-1 0,1-1 0,-1 1 0,1 1 0,-1 0-1,-1-1 1,0 0 13,2 1 0,0 0 0,3 0 1,1 0 1,6-1 0,-1 0 0,0 2 0,-1-1 0,1-1 0,-1-1 0,1 1 1,0 1 53,2-1 0,1 0 1,-25-1-33,10 3 0,6 0 1,12 0-1,5 1 67,4 2-81,8-1 1,7 3 0,5-2-38,2 0 1,9 4 11,9-3 0,17 3 0,17-4 0,-21-1 0,2-1-18,4-1 0,2 1 0,4-1 0,2 0-52,0 0 1,2 0 0,7 0 0,1 1 0,-17 0 0,1-1 0,-1 1 0,0 1 0,-1-1 0,1 1-2,0 0 0,1 0 0,-1 0 0,1 0 0,1 0 1,-1 1-5,1 0 1,0 1 0,1 0 0,2-1 0,0 1 0,-1 0 0,-3 1 0,-1-1 0,0 1 0,1 1-1,-1 0 1,-1 0 73,17 3 0,-1 2 0,-2 1 0,-2 0 0,-4 1 0,-1-1 0,3 0 0</inkml:trace>
  <inkml:trace contextRef="#ctx0" brushRef="#br0">11527 8732 7793,'0'-6'-246,"0"0"1,0 2 123,0-3 161,5-2 0,1 2 1,5 1-1,-1 0 0,1 2 1,-1-1-1,2 1 1,2 1 117,3-1 1,3 1 0,3 2-125,1-3 1,0 3 0,4-2-1,1 1 1,0 2 10,0 0 0,0 0-50,-5 0 0,5-3 0,-4-1 1,2 2-24,3 1 1,4-3 51,1 1 1,5-2 0,-2 3 0,3-2 49,1 2 1,-4-3-32,-3 2 0,-1-4 0,1 2 0,5 0 2,5 1 0,-2-3 1,4 3-1,0 1-9,2-2 1,-3 2-16,-4-4 0,0 4 1,-3-3-1,3 0 4,4 0 1,2 1-5,4-3 0,3 0 0,1 4 0,-3-1 33,2 0 1,2 1-27,-1 0 1,1 2 0,-26-1 0,1 0 0,-2 0 0,0 1 12,1 1 1,-1 0 0,1 0-1,-1-1-19,27-1 0,1 2 0,-26-1 0,1 0 0,0 1 0,0 1 5,3 0 0,-1 0 0,-3 0 0,-1-1-14,-1-1 0,0 0 1,28 1-1,0-2 0,2 2-18,-28 0 0,0 2 0,-1-1 0,0 0-12,1 0 0,-1 0 1,0-1-1,-1 2 1,25 0-1,-1 1-103,1 2 1,0-1 112,-2-3 1,2 0 0,-1 0 0,-3 0 29,-3 0 0,-7 0 3,-6 0 0,-2 0 0,-2 0 1,0 0 43,-3 0 0,-4 0-49,-6 0 0,-3 0 0,-4 0-188,-1 0 110,-4 0 1,-2 0-75,-8 0 0,-2 0 121,-4 0 0,-2 0 1,-2 0-1,-5 0 142,-4 0 1,-4 4-89,-5-1 0,3 1 0,-4-4 1,-9 0 85,-12 0 0,-6 0-119,25 0 0,0 0 1,2 0-1,0 0 1,-1 0-1,-1 0 1,-1 0-1,-1 0-342,-2-1 0,-2 2 0,-3 0 0,0 1 328,-4 0 0,1 0 0,3 0 1,1 0-1,0-1 0,-1 1 0,0 0 1,-1 0-1,-1 1 0,-1 0 0,-1-1 0,1 0-2,3 1 1,0 1 0,-3-2 0,0-1 0,1 2 0,1 0 0,-4 0 0,-1 0 24,-1 0 0,1 0 0,6 0 0,1 0-13,2 0 1,1 1-1,-1 0 1,0 1-1,-3-1 1,1-1-1,2 1 1,0 0 16,3 0 0,1-1 0,2 2 0,2 0-8,3-2 0,0 1 1,-27 5-1,4 2 1,1-1 19,3 1 1,6-1-41,4 1 1,9-1-1,0 1 1,7 0-13,7-1 0,3-3 7,2 0-17,5-5 46,2 3 0,6-1 1,5-1 714,7 0 0,11-2-728,6-1 0,12 0 0,10-1 0,-23-1 0,0 0 30,1-1 0,0-1 0,3-1 1,0 1-20,-1-2 1,1 1-1,5 0 1,2 0-1,5-1 1,1 1 0,2 0-1,-1-1-415,-2 1 1,1 0 0,7 1 0,1 1 412,1-1 1,1 1-1,-1 0 1,0 0-1,2-1 1,0 1 0,1 0-1,-1 1-4,-17 1 0,1-1 1,-1 1-1,19 0 0,-1 0-5,-1 0 0,0-1 0,-18 1 0,0 1 0,1 0 0,0 0 0,1 0 0,-1 0 0,1 0 0,-1 0 0,0 0-48,18-1 1,-1 2 0,1 0-1,1 1 31,0 0 0,-1 0 0,-1 0 1,-1 0-1,-4 0 0,0-1 1,1 1-1,1 0-24,0 2 1,0-2 0,-6 0 0,-1-1-21,-4 0 0,0 1 1,-2 0-1,-1 1 1,1-1-1,-1-1 1,-1 1-1,0 0 55,-2 0 0,-2 1 1,21-2 37,-15 2 0,-9-2 0,-13-1 75,-2 0 1,-11 0-120,-14 0 0,-17-4 1,-24-4-1,17 2 1,-2 0 19,-7-1 0,-2 0 1,-3-2-1,-2 0 2,-4 2 1,-3 0-1,14 2 1,0 0 0,-1 0-1,-3 0 1,0 1 0,-1 0-1,-2 0 1,1-1 0,-1 1-236,-1 1 1,-1 0 0,1 0 0,0-1-1,1 1 1,0 0 235,-1 2 1,0 0-1,0 0 1,-4 0 0,-1-1-1,1 1 1,2 1 0,1 0-1,0 0 1,1 0 0,-1 0-1,1 0 46,1 0 1,0 0-1,0 0 1,4 1-1,0-1 1,0 1 22,0-1 1,-1 2-1,1-1 1,2 1 0,1-1-1,1 2 1,-15 2-1,2 0 1,1 1 0,0-1 12,3 0 1,1 1 0,5-1-1,2 1-41,8 1 0,1 0 1,-26 9-1,9 2 1,5-1 167,7-2 1,9 2-223,6-2 1,8-1 0,7-4-115,2 1 1,1-4 102,7 0 1,3-5-1,7 3 1,3-2 860,3 1 1,3-1-1054,1-3 0,0 2 1,4 0-1,1 1-185,1 0 0,2-1 384,0 2 0,9-3 0,2 3 0</inkml:trace>
  <inkml:trace contextRef="#ctx0" brushRef="#br0">6528 10524 7694,'-21'-3'-6,"0"-1"1,5-3 0,3 3 0,4-1 0,2 0 0,0 2 344,1-2 0,1-1-183,5-4 0,0 3 0,1 0 0,3 0 1,3 0-1,3 0 0,4 0 0,5 1 47,4 2 0,6 3 1,6 1-1,5 0-74,4 0 0,5 0-122,8 0 1,-4 5-1,5 1 1,0 1-16,-26-4 1,0 1-1,3-1 1,1 1 0,3 0-1,0 1 1,-2-1-1,1 0-201,-3 0 1,1-1-1,2-1 1,0-1 252,-1 0 0,0 1 0,5-1 0,2-1 0,-2 0 1,1 0-1,0 0 0,0 0 11,-3 1 0,1-2 0,3-2 0,2-2-44,1 0 1,1-1-1,1 0 1,0 0-1,1 0 1,0 0 0,-2 0-1,1-1 24,2 0 0,0 0 0,4-2 0,1 0-16,-1 2 1,-1 0-1,3-1 1,0-1-1,-4 1 1,1 2-1,1-1 1,1 1 28,-1 0 0,0 0 0,-1 1 0,0 0 5,-2-1 1,1 1 0,3 0 0,1-1 0,-2 2 0,0-1 0,-2 1 0,1 0-8,-2 0 0,0 1 0,1 1 0,1 1-32,4 0 0,0-1 1,-6 1-1,0 1 1,-4-1-1,0 1 1,2-1-1,0-1-26,0 1 1,0-1-1,-3 0 1,-1 0-7,-2 2 0,0 0 1,-1 0-1,0 0 1,-1 0-1,0 0 1,0 0-1,1 0 20,-1 0 0,-1 0 0,-2 0 0,-1 0-18,-3 0 0,0 0 1,0 0-1,0 0 0,2 0 1,-1 0-1,-1 0 0,0 0 40,-1 0 1,-1 0 0,21 1-1,-8 3 1,-9-3 0,-10 3 0,-6-3 36,-6-1-131,-8 0 1,-3 0 0,-10 0-122,-8 0 1,-9 0 187,-16 0 1,-10 0-1,17 0 1,-1 0 0,-2-1-1,-1 1 43,-2-2 0,0 0 1,-3 1-1,1 1-99,-2-2 0,-1 0 1,-2 2-1,-1-1 0,-5 1 1,-1 0-1,0 0 1,1 0 105,-2 0 0,0 0 0,-2 0 0,-1 0-47,15 0 1,0 0 0,0 0 0,0 0 0,0 0-1,0 0 1,-18 0 0,1 0 0,16 0 0,0 0 0,0 0 33,0 0 0,1 0 0,-1 0 0,-1 0 0,1 0 0,-1 0-119,0 0 0,-1 0 0,1 0 0,1 1 0,-1 0 0,0 1 0,-3-1 0,-2 0 0,1 0 0,0 0 1,1 0-1,0 0 93,-1-1 0,-1 0 0,0 1 0,3 0 0,0 0 0,1 0-15,-2 0 0,0 1 1,0-1-1,3 0 1,0 1-1,-1-1 1,-2 0-1,-1 0 0,1 0 1,2 0-1,0 1 1,1 0-12,-2-1 0,-1 1 1,2 0-1,2 0 1,1 0-1,0 0-21,-1 0 1,-1 1 0,1-1 0,0 1 0,1 1-1,0-1 1,-15 0 0,1 1 0,-2 0 0,1 1 11,4 0 0,1 1 0,0-1 1,0 0 35,3 0 0,1 1 0,0-1 0,0 0 1,4 0-1,2 1 0,4-1 0,1 0 7,4 0 0,1 1 1,-22 4-5,8 1 0,7-2 0,8-2 0,7-2 10,8 0 114,8-4 0,4 4 0,7-4 1,9 1-135,11 2 0,8-1 45,14-3 1,-16 0-1,1 0 1,7 0-1,1 0 1,7 0 0,1 0 15,3 0 0,2 0 0,5-2 1,1-1-70,-17 1 0,2 0 0,-1-1 1,1 0-1,0 0 0,1 0 1,6 0-1,0-1 0,0 1 1,0-1-1,0 1 0,0 0 41,3 1 0,-1-1 1,2 1-1,2-1 1,2 0-1,0 1-59,-1 0 1,1 1 0,-1 0-1,-2 0 1,-1-1 0,1 1 0,-9 0-1,1 0 1,0 1 0,1-1 0,-1 1-1,0-1 1,-1 0 0,1 0 19,-1 0 0,0 1 0,0-1 0,0 0 1,3 1-1,0 0 0,1-1 0,-2 1 26,9 0 0,-1 0 0,0 0 0,2 0 0,0 0 0,-1 0 0,-8 0 0,0 0 1,-2-1-1,0 1 0,0-1 0,-1 0 103,-3 0 1,-1 0 0,-1-1 0,13-2 0,-2 0-19,-4 1 1,-1-1 0,-9 0-1,-3 0 1,16-4 0,-17 2 239,-14 1 1,-14-3-270,-10 1 1,-26-4 0,-27-4-1,21 5 1,-4 0-190,-5-2 1,-3 1 0,10 2 0,-2 1 0,0 0-67,-2 1 0,-2 0 0,0 0 0,0 1 0,-1 1 1,-1 0-1,-1 0 0,-1 1 0,-1 0 0,1 0 0,0 1 1,-1 0-279,0 1 0,0-1 0,-1 1 1,0 1-1,-1 0 0,0 0-376,3-1 0,0-1 0,0 1 831,1 1 0,-1 1 0,1-2 0,0-1 0,0-1 0,1 0 0,1 1 0</inkml:trace>
  <inkml:trace contextRef="#ctx0" brushRef="#br0">15261 10261 7668,'-7'0'-136,"0"0"1,-1-1-1,-2-2 1,0 0-1,-2 0 1,-1 2 0,-1 1-6,1 0 0,1 0 0,2 0 35,-1 0 0,4 0 0,1-1 368,2-2-44,0 1-28,4-2 41,0 4-150,5 0 1,1 0-43,4 0 0,1 0 0,1 0 0,0 0 37,2 0 0,4 0-54,-4 0 0,4 0 1,-3 0-1,0 0-4,0 0 1,4 0-24,-1 0 1,-2 0 0,1 0 0,-1 0-7,0 0 0,2 1 3,3 2 1,0-1-1,-1 1 1,-1-2 11,-2-1 1,1 0 8,3 0 1,5 0 0,2 0 0,2 0 12,2 0 1,3 0-24,0 0 0,4 0 1,-4 0-1,-1 0 6,-1 0 0,-3 0-4,-1 0 0,-4 0 1,-4 0-1,2 0 8,1 0 0,0 0-14,4 0 0,-4 0 1,5 0-1,-1 0 1,-1 0 1,2 0 5,-4 0 1,3 0-1,-3 0 1,1 0 7,0 0 1,-1 0-12,-4 0 0,5 0 1,2 0-1,3 0-1,4 0 0,-1-1-5,5-2 0,0 1 1,3-1-1,-1 2 5,-2 1 0,-3 0-7,-4 0 0,-2 0 1,-1 0-1,-1 0-35,2 0 1,0 1 7,2 2 1,1-1 0,1 1 0,2-1-9,2 2 1,-1-3 36,2 3 0,-3-3 0,-4-1 0,-1 0-15,1 0 0,1 0 20,2 0 1,-1 0 0,5 0-1,0 0 29,2 0 0,2 0-2,-1 0 0,-8 0 0,-3-1 0,-1-2 9,-3 0 0,3-1-37,-2 4 1,2 0 0,0 0-1,0 0 0,3 0 0,6 0 2,0 0 1,0 0-1,0 0 1,-3 0-9,1 0 1,-4 0-7,2 0 0,5 0 0,2 0 1,2 0-5,4 0 0,5 1 15,-4 3 0,-3-3 0,-3 3 0,-4-3 0,-3-1 0,5 0-1,2 0 0,-1 0 1,3 0 0,3 0 0,-1 0 1,-2 0 0,-1 0 1,-7 0-1,0 0 0,2 3 0,4 1 0,3-2-1,3-1 0,-1-1 4,1 0 1,-4 1-1,1 2 1,-4 0 0,-3 0 1,-2-2-4,-2-1 0,-1 0 0,4 0 0,-2 0 0,-2 0 1,-2 0-4,-4 0 1,-2 0-1,-5 0 1,-1 0-27,-3 0 9,-2 0 1,-4 0 14,-1 0 42,-4-5 1,-1 4 1,-6-4-23,-3 5 1,-3 0-1,-7 0 1,-5 0 123,-4 0 0,-4 0-109,-5 0 1,-7 0 0,-4 0 0,0 0 34,0 0 0,-1 0-49,-1 0 0,-5 0 1,-7 0-1,26 0 1,0-1-9,-2-1 0,0 1 0,1 0 0,1 0-1,1 0 1,0-1-1,-21 1 1,-3 1 0,-1-1 31,-4-3 0,28 3 0,0 1-12,-1-2 0,1 0 0,-28 0 1,3 0-1,1-2 18,-1 2 1,26 0 0,0-1-69,-3 1 1,-1 1 0,0-2 0,0 1 0,-1 1 0,0 0 0,1-1 0,1 0 48,1 1 1,-1 0 0,1 0 0,-1-1-34,-2 1 1,0-1 0,-2 1 0,0 1 0,-4-2 0,1 0 0,1 1 0,1 0 7,0-1 1,1 0-1,-1 2 1,-1-1-65,-1-1 0,-1 1 1,2 0-1,-1 1 0,-2-1 1,1 2-1,2-1 0,1 0 69,3 0 0,-1 0 0,-1 0 1,0 0-4,-1 0 1,-1 0 0,-2-1-1,1 2 1,2-1 0,0 1 0,1 0-1,1 0 11,2 1 1,0 0 0,1 0-1,-1-1-2,-1-1 0,0 0 0,0 0 0,0 0 0,-3 0 1,1 0-1,2 0 0,1 0 23,2 0 0,0 0 0,1 0 0,-1 0-33,-3 0 1,0 0-1,-1 0 1,0 0-1,-3 0 1,-1 0-1,1 0 1,0 0-8,3 0 0,0 0 0,0 0 1,0 0-8,1 0 0,0 0 1,0 2-1,-1 0 1,-1-1-1,-1 1 0,4 0 1,-1 0-28,3 0 0,1 0 0,-22-1 25,1 3 0,2 1 1,0-2-1,3 1 46,4 0 0,-4-2-17,8 1 1,1 2 0,7-1 0,4 1 30,6 0 0,1 2-11,6-4 1,1 2 87,6-1 0,2-2-224,5 5 1,2-5 0,2 2 361,7-3 1,5 2-262,9 1 0,12 0 1,14-6-1,-22 1 1,2 0-4,1 0 0,1-2 1,5 0-1,1-2 2,1 2 1,1-1 0,9 0-1,2-1 1,4 0 0,1-1-1,0 1 1,1-1-398,-2-1 1,0 0-1,-15 2 1,1 2 0,0-1 422,3-1 0,0 0 0,-1 1 0,-1 0 0,0 0 1,-1 0-1,-2 0 0,0 1 0,1 0 0,0-1 0,0 0 1,1 1-24,-2-1 0,1 1 0,-2-1 0,17 1 1,-1 1-294,-6 0 1,0 0 0,-3 0 0,1-1 0,0 1 0,-1 1 287,-2-1 0,-2 1 0,-2 2 0,-2-2 0,-2 0 0,-1-1 0,-1-2 0,0 0 0</inkml:trace>
  <inkml:trace contextRef="#ctx0" brushRef="#br0">21810 10208 8320,'6'0'-207,"0"-3"1,-3-2 0,4 0-1,3 0 1,0 3 0,1 0-100,-1-2 0,6 3 340,1-2 0,4 1 1,3 2-1,2 0 0,2 0 1,3 0-1,3 2 1,1 0 67,2 1 0,-4 2 1,2-3-78,-2 2 1,-1 3-1,5-3 1,5-1-1,6 1 4,3-1 0,2 1 1,0-4-1,0 0-23,-1 0 1,2 0-41,3 0 1,2 0-1,-26 0 1,0 0-1,0 0 1,1 0 28,-1 0 1,-1 0 0,0 0 0,0 0-1,-1 0 1,0 0 0,0 0 0,0 0 11,1 0 0,0 0 0,2 0 1,0 0 1,2 0 1,-1 0 0,-5 0 0,0 0 0,2 0 0,0 0-1,24-2 35,-3-1 1,-1 2 0,2-3 0,1 2-17,2-2 1,-2 3 0,-6-3-1,-3 0-16,-3 0 0,3 1 0,1 2 0,1-2-20,2 0 1,-2-1 0,0 4 0,-1 0 0,-2 0 0,-10-1 22,-4-2 1,-3 2 0,-1-3 0,-5 3 29,-7 1 1,-4 0 31,0 0-71,-5 0 1,-3 0 3,-6 0 1,-4 0 0,-7 0 0,-4 0 165,-2 0 1,-5 1-58,-4 3 0,-3-3 0,-6 3 0,-5 0 2,-4-1 1,-6 1-54,-3-4 0,0 1 0,3 1 1,0 2 61,0-2 1,-6 0-157,-1-2 0,25 0 0,0 1 1,2 0-1,1 0 0,1 1 1,0 0 47,1-1 1,0 0 0,0 0 0,-1-1-45,-28 0 1,24 0 0,-1 0 0,0 0 0,0 0-1,0 0 1,0 0 29,2 0 1,0 0-1,1 0 1,1 0-8,-2 0 0,1 0 1,-3 0-1,-1 0 1,-2 0-1,0 0 1,0 0-1,0 0 15,2 0 0,-1 0 0,0 0 0,0 0-8,3 0 1,0 0 0,-4 0 0,0 0 0,0 0 0,-1 0-1,1 0 1,0 0 12,4 0 0,0 0 0,2 0 0,2 1-4,-26 3 1,0-3 0,27 1 0,-1-1 0,-26 2 20,3 0 0,6-2-29,13 3 0,4 1 0,11-2 1,3 1 18,2 0-61,8-2 1,5 2-1,9-4 32,7 0 0,14 0-3,7 0 0,18 0 0,-23 0 0,1 0 0,1 0 0,1 0-12,-1 0 0,0 0 0,4 0 1,0 0-75,-2 0 1,2 0 0,6-1 0,1-1 0,4-1 0,0 1 0,0 0 0,-1-1 82,-2 1 1,1 0 0,2-1 0,2 1-77,2 0 1,0 0-1,-1 2 1,1-1 0,0-1-1,1 0 1,-3 0-1,0 0 49,2 0 1,0 1 0,2-1 0,1 0 4,-3 2 1,0 0 0,4 0 0,0 0-1,-4 0 1,0 0 0,1 0 0,1-1-12,1-1 0,-1 0 1,-7 2-1,-2-1 22,0 0 0,0-1 0,-1 0 0,0 1 1,2 0-1,1 0 0,-3-1 0,-2 0 15,-3 1 1,-2 0 0,-5 0 0,-1 1 1,23 0 0,-5 0 0,-8-1 1,-5-2-10,-7 0 1,-9-1-1,-5 4 0,-10 0 0,-8 0-10,-13 0 1,-8 2 65,-11 1 0,-2-2 0,-10 3 1,-10-3 56,24-1 0,-1 0 1,-3 0-1,-1 1-72,-3 1 1,-1 0 0,1-2 0,-1 1-1,-1 1 1,-1-1 0,-3 0 0,0 0 64,-4-1 1,-1 0 0,4-1 0,-1 0-75,-3 0 0,0-1 0,-1 1 1,-2 1-1,17-2 0,-1 1 1,0-1-1,-19 0 0,2 0 70,2 1 0,1-1 1,-3 0-1,0 0-90,-3 2 0,1 0 0,3-1 1,0-1-1,2 0 0,-1 0 0,2 1 1,1 0-26,-1 0 1,1 1-1,3 0 1,0 0 32,3 0 0,1 0 0,0 0 0,2 0 0,4 0 0,2 0 0,0 0 0,1 1-9,1 1 1,2 0 0,-22-1-16,6 2 1,14-2 0,8-1-1,8 2 41,8 1-43,1-2 0,18 4 0,5-5 0,14 0 65,15 0 0,12 0-50,-20 0 1,2 0-1,0 0 1,0 0 0,4 0-1,2 0 1,1 0 0,0 0-70,4 0 1,0 0 0,-2-2-1,0 0 69,1 1 0,0-1 1,-4 0-1,-1-1 0,-1 2 1,-2 0-1,0-1 0,-2-1 4,-2 0 1,-2 0-1,23 1 304,-9-2 1,-17 2-1,-8 0-367,-7-2 0,-24 1 102,-15 3 1,-20 0-1,16 0 1,-2 0 0,-1 0-1,0 0 72,1 0 0,0 0 0,-3 1 0,-1 1 19,-5 0 0,-1 0 1,-1 2-1,-1 0 0,-5-1 1,1 0-1,3 0 0,1 1-61,4-1 1,1 1-1,0-1 1,1 1 18,0 1 1,0 1 0,1-1-1,2 0 1,-24 7 0,9-1 31,9 0 1,12 2 207,7-6 1,6 2-1,10 2-734,8-1 1,19 0 0,19-2 0,15-2 402,-21-3 0,2-1 0,2-2 0,1-2 0,4-1 0,1 1 0</inkml:trace>
  <inkml:trace contextRef="#ctx0" brushRef="#br0">6286 12043 7712,'-11'-1'-37,"1"-3"0,3 2 0,0-4 0,-2 1 0,0 2 0,-1-1 0,0 0 139,3-2 3,-2 3 1,6-1-25,-4 4 0,6 0 0,1 0-164,6 0 0,8 0 0,4 1 1,2 2-1,2 3-27,3 0 1,-3 2 44,2-4 1,2 3 0,-1-4 0,-2 0 17,0-2 1,-2-1 84,0 0 1,0 0 0,1 0 0,3 0 45,3 0 1,7 0-21,4 0 0,5-1 0,3-2 0,0-1 89,0-2 1,0 2-125,-2-3 0,8 0 1,-23 3-1,1-1 0,1 1 1,0 0 1,2 0 0,-1 1 1,0 0-1,0 0-21,-3 0 0,0-1 0,22-4 0,-5 3 0,-1 0 3,0 1 1,3-3-11,-3 3 1,-1-3-1,-3 3 1,-2 1 15,-5-2 0,1 4-2,-8-2 1,2 0 0,1 1 0,-2-2 20,-1 2 1,-1 1-26,1 1 0,1 0 0,-4 0 0,-3 0-13,-3 0 0,-7 0 10,-5 0 1,-7 5 32,-4 2 0,-9-3-32,-15 0 1,-5 2 0,-9 1-1,0 2-16,0 2 1,-11 0-22,24-4 1,-2 0-1,-3-1 1,-1 0 0,-4 2-1,0-1 1,-1 0 0,0 0-236,3 0 1,-1 0 0,-2 2 0,0 0 309,2-2 0,-1 0 0,-3 2 1,0 0-1,-1-2 0,0 1 1,3-1-1,0 1 67,4-1 0,0 1 0,2 1 1,2 0 62,-21 5 0,5 0 0,5-5 0,8 0 657,10-2-829,8-5 0,13 3 1,9-5-1,16-1-1437,19-3 1430,9-2 0,-13-1 0,1-1 0,-3 0 0,1-1 0</inkml:trace>
  <inkml:trace contextRef="#ctx0" brushRef="#br0">9492 12043 7740,'-16'0'0,"-3"0"-280,5 0 0,-1 0 0,2 0 0,-1 0 0,1 0-282,1 0 617,6 0 1,3 0-1,6 0 1,3 1 0,1 1 13,0 2 1,1-1-53,6-3 0,-1 0 0,4 0 1,-1 0 35,0 0 0,2 0 0,3 0 1,-1 0 0,-1 0 0,-2 0 105,2 0 0,0-4-111,-2-3 1,3 1-1,-2-1 1,3 0 78,4 1 1,2-3-88,4 2 0,4-2 0,0 1 1,1 1 32,0-1 1,-3 2-98,2-1 1,-6 5 0,-2-3 0,-1 2-31,-3-1 1,4-1 41,1 2 1,1 2-1,1-3 1,4 3 11,2 1 1,0 0 7,2 0 0,-3-4 1,2 1-1,-3 1 15,-4 0 1,-4 2 23,2 0 1,-3-1 0,3-1 0,1-2 45,2 2 0,4 1-69,0 1 0,3 0 0,-2 0 0,-1-1 18,1-3 0,-3 3-29,2-3 0,-4 3 0,-2 0 0,2-1 17,2-2 1,-1 1-39,7 3 0,-2-1 0,2-2 1,-3 0 25,0 0 1,-4-1-7,0 0 1,-2-3 0,-5 4 0,-2-1 13,-1-1 1,0 4-8,-1-2 1,4 0-4,4 0 1,2 2 0,3-3-7,1 3 1,4-2 0,-3-1-7,2 2 1,-4-1 0,1 1-21,-2-2 0,0 0 1,1 1 21,1 0 1,5-4 0,-1 3-1,4 1 45,-1-2 1,2 3 25,-5-5 0,-3 1 1,-1-2-1,-3 2 29,-4 1 0,-2-2-80,-5 4 1,0-4 0,1 3 0,2 2-54,1 1 1,4 1-90,-1 0 1,0-4 0,3 1-1,1 0-259,1 2 0,3 0 60,0-3 1,-5 2 0,-3-5-1,2-1 315,0-2 0,-3-5 0,-1-1 0</inkml:trace>
  <inkml:trace contextRef="#ctx0" brushRef="#br0">13436 11811 7296,'4'7'-1133,"1"-1"1081,0-1 1,2-2 98,4-3 0,-4 0 1,0 0-1,1 0 1,0 1 42,-1 3 0,-1-3 0,-2 4-208,3-1 130,-2-3 1,4 8 0,-2-5-4,2 2 0,2-3-24,-1 0 1,1 2-1,-1-2 1,1 1 63,0 0 0,3-2-20,0 1 1,1 2 0,-2-2 0,1 1 62,-1 1 0,2-4-62,-1 2 1,5 2-1,-3 0 1,2-1 27,-1 1 1,0 0-31,0-2 0,2-2 0,-4 4 0,1-1-1,-1-1 0,-1 1-20,-4-4 0,5 3 0,-1 1 0,-2-1 68,0 2-16,-1-4 1,-1 7 0,1-4 19,-1-2 1,1 3-44,-1-2 1,1 2 0,0-3 115,-1 2-153,1-1 0,-2-2 0,-1 2 1,-1 0-51,1 0 0,-2-2 65,1-1 0,0 3-10,4 1 71,-1-1 1,1 1-68,0-1 0,-4 1 43,0-4 0,-4 3-59,4 1 15,-4-1 1,6-3-17,-2 0-7,2 0 0,1 2 1,-2 0 17,-1 2-2,0-1 1,3-3 0,1 0 2,0 0 0,-4 0 7,0 0 1,-4 0 14,4 0-11,-4 0 1,2 0 0,-2 1 116,0 3-90,5-3 1,-2 4 31,5-5-44,-1 0-7,-4 0-122,-1 0 99,-5 0 1,-6 0 21,-4 0 0,-6 0-16,-5 0 1,-1 0-1,-3 0 1,-2 0-3,0 0 1,0 0 1,3 0 0,2 3 1,-3 1-1,4-2 6,3-1-4,-2-1 1,9 4 23,-3-1-30,7 1 0,7-4 1,8 0-1,5 0-93,4 0 1,3 0 95,1 0 1,5 0 0,2 0-1,3 0-2,0 0 0,4 0-3,1 0 0,2 0 0,-3 0 0,-1 0 137,-1 0 1,-9 0-71,-3 0 1,-7 0-159,0 0 58,-7 0 1,-8 0-1,-10 0 1,-6 0 24,-7 0 1,-4 1 95,-7 2 1,-1 2 0,-4 3 0,3-1 141,5 1 0,0 1-158,11-2 0,-1 2 1,8-2-84,1 2-56,6-3 1,7 3 0,7-6 0,3-1-521,4 0 1,4-6 587,6 1 0,3-10 0,5 1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9740 2502 11987,'49'-8'983,"-5"-4"-350,5 10-454,0-4 1,3 6 0,8 0 0,2 0 275,-2 0-477,-2 0 1,7 0 0,1 0-1,-1 0 1,-10 0 10,-7 0 0,-6 0 24,1 0 1,0 0-1,2 0 16,7 0 0,-15 0 8,5 0 1,-13-5-36,9 0 1,1-1 1,13 1 1,-4 4 2,-1-4-12,1 3 1,15 2 0,-6 0 45,0 0 1,-5 0 170,0 0-169,-6 0 0,4 0-17,-2 0 0,-4 0-14,3 0 1,-10 0 24,0 0-85,5 0 1,8 2-34,-3 3 67,4-4 1,-11 7-9,2-3 12,-9 3 9,2 0 2,0 4-10,-5-4-16,5 6 2,-20-6 76,4-1 199,-17-1-228,-21-5-16,6 6 0,-40-7 1,8 0-2,-7 0 1,-8 0 19,8 0 0,-6 0 0,-7 0 1,-6 0 24,-2 0 1,10 0-28,1 0 1,4 1 0,-12 2 0,-4 2 14,-3-2 1,-1 1 7,2 0 1,1-2 0,8 4-1,-2-1 20,-2 0 1,0 1-52,0-1 1,-5-4-1,0 6 1,5-3-12,8 1 0,1 5-21,10-6 0,-3 1 0,-4-3 1,-1 1 10,-2 2 1,1 1 18,4-1 0,0-4 0,2 4 0,3-2 10,4 2 0,4-4-11,1 4 1,-4 1-1,0-1 1,1-2-15,2-1 1,6-2 6,0 0 1,9 1-5,-4 4-97,6-3-84,-1 4 162,14-6 0,40 0-22,17 0 0,9 0 34,-9 0 1,0 0 0,1 0 0,2 0-18,1 0 42,0 0 0,13 0 0,5 0 0,3 0-3,0 0 0,-2 0-12,6 0 0,2 0 0,-3 0 0,-5 0 3,-1 0 0,0 0-5,6 0 0,9 0 1,-39 0-1,1 0 1,38 0 7,-1 0 1,-9 0 0,-6 0-1,4 0 27,8 0 1,2 0-17,2 0 0,-7 0 0,-2 0 0,-10 0 19,-7 0 1,0-1-21,-7-4 0,5 3 0,-4-3 1,-2 4 72,-2 1 1,0-5 140,3 0-16,-2-6 48,-9 10-22,-9-12 1,-24 7-76,-12-4 1,-21-1 0,-24 5 18,-1-2 1,1 5-59,11-2 1,1 4 0,-4 1 72,-6 0 0,11 0-157,-7 0 1,12 0 0,-4 1-541,-4 4 0,3 8 431,-2 15 1,51 23 0,19 21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26266 12729 11716,'-12'-32'-984,"-1"6"1285,6 2 190,1 16 1,12-8 491,11 12-914,-6-1 0,35 10 1,-12 0-1,4 1 0,3 1 1,2-1 38,4 0 1,2 3 0,2-1 0,1 0 24,-1 1 1,1-1-103,4 5 1,5 0 0,10-1 0,-34-5 0,1-1 29,-1 1 0,0-1 0,34 7-26,-7 0 0,1-1 0,3 1 0,-32-6 0,1 0 10,0 2 1,1-1 0,0-1-1,-1 1 15,0 0 1,-1 1-1,32 5 1,-9 0 0,-2 2 58,0 1 1,3 4-93,8-4 0,1 1 0,-32-10 0,-1 0 0,29 9 43,-8-1 1,-7-2-16,-12-1 1,-4 0-173,0-1-867,-11 1 0,-5-6 756,-18 5 1,-12-5 0,-8 5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6774 14263 11746,'-43'-3'-205,"2"-4"149,0-6 409,0-8 346,8 7-473,13-5-371,9 12 184,34 2 0,-9 5 25,20 0 87,3 0 1,10 0 35,8 0 0,-4 0-21,0 0 1,-7 0 94,-1 0-207,0 0 1,12-5-1,-5 1-8,1 1 0,-4 2-43,4 1 0,-1-2 1,-6 0-1,0-3 16,0 3 1,2 0 15,-3 2 1,-5 0 0,-3 0-1,0 0 61,2 0 1,6 0-58,-1 0 0,6 0 0,-1 0 1,2 0 54,-3 0 0,3-1-35,-7-4 1,1 3 0,-2-8 6,6-5 1,-4 3-66,8-5 0,-7 4 1,3 1-1,0 3 35,-2-1 0,5-5-10,-3 7 1,-1-5 0,3-1 9,-1 1 1,-5-1-52,-9 10 0,0-5 0,4 5 1,2 1 28,2 2 1,2 1-14,3 0 1,2-2 0,-5-1 0,0-1 2,0 1 1,-6 2 4,-4 1 1,2 0 0,5 0 0,3 0 21,1 0 1,2 0-22,4 0 1,-4-4 0,-1-1-1,-2 2 19,-3 2-33,-1 1 1,9 1 0,4 2-17,-1 2 0,2-1 24,-11-4 1,0 0 0,-5 0 0,0 0 3,1 0 176,-1 0 0,10 0 108,3 0-247,3 0 1,-3 0 0,-1 0-56,-3 0 1,-7 0 24,-6 0 1,-4 0 0,5 0-5,5 0-42,-2 0 0,12 6 6,-3 2 25,3 3 0,-4-2 0,0-1 1,-2 2 1,-6-3-1,-4 2 1,-4-5 0,4 3-5,2-1 1,9 4-28,2-2 1,1 0 3,-5 0 25,2-5 1,1 7 49,-3-6-41,-15 0 12,-4-4 117,-17 0 709,-1 0-951,-29 0 59,0 0 0,-25 0 0,5 0 0,2 0-64,2 0 1,-5 0 73,-3 0 1,-3 0 0,-1 0 0,1 0 10,3 0 0,-1 0 42,5 0 0,-5 0 0,0 2 1,-6 1 59,-6 1 1,2 2-1,-2-4 1,1 3 35,0-2 1,7 2-75,5-1 1,0 1 0,-5-4 0,-2 2-45,-2 1 0,-5 2 11,2-2 0,-1-1 1,3 4-1,7-1-8,5-3 1,-2 2-9,4 0 0,-3-1 0,2-4 0,-2 1-9,-2 4 1,-5-4 10,2 3 0,-1-2 1,9-2 10,2 0 1,-8 0 0,3 0 0,2 0 33,2 0 1,4-2-36,0-2 0,-5 3 0,-1-5 0,0 2-2,0-1 0,1 0 0,2 0-33,-6-3 0,10 2-8,-5 2 0,9-2 0,-1 1 0,-3-1-12,-4 0 1,0 1-1,-5 2 1,1-2-73,-1 3 1,5-4 65,-1 2 0,2-1 0,2 4 0,-1-2-45,1-1 0,0 0 36,-1 4 0,1 0 1,-3 0-65,-6 0 91,6 0 0,-13 0 60,11 0 178,0 0-72,16 0-83,-2-6-8,20 5-703,-2-5 644,45 6 0,-4 0 22,25 0 0,-11-2 0,-7 0 0,4-3 1,3 2 1,-1-4 81,4-1 1,0 1 0,4-2-1,1-1 29,4-1 0,3-2-89,9 0 0,2 1 1,-34 6-1,0 0 1,33-4-7,-4 2 1,0 4 0,2-4 0,4 1-16,-34 4 1,1-1 0,0 2-1,1 0 7,1-2 0,1-1 0,0 4 0,-1 0 0,-4-2 1,0 1-1,3 1 0,0 1 6,4 0 0,0 0 0,1-2 0,1 0 0,3-1 0,1 1 0,-4 1 0,-1 0 30,-3 0 1,1 0 0,1 1-1,2 0-25,-1 0 1,1 0 0,1 0 0,0 0-1,-2 0 1,-1 0 0,-3 0 0,0 0-4,28 0 0,-4 4 0,-8 2 0,1 0 8,0-1 1,3 4-69,-5-5 1,3 2 0,-5-3 0,-3 2 19,-1 3 0,-3-6 0,1 4 0,2-2 19,5 1 1,6-1 30,8-4 0,-4 0 1,0 0-1,-7 0 41,-5 0 1,-2 0-1,0 0-31,1 0-84,-14 0 1,11 0-46,-14 0 1,3 4-58,1 0 101,-11 1 10,3-5 84,-10 0 17,-6 0 785,-2 0-880,-46 0 0,-8-5 48,7 3 0,-2 0 0,-26-4 0,11 4 0,2-3 0,-2 2 1,-7 2-21,-9 1 0,-4 0 0,32 0 1,0 0-1,0 0 0,1 0 11,1 0 1,0 0-1,1 0 1,-1 0-1,-31 1 1,-2 2 19,34-1 0,0 1 0,-34 5 26,34-6 0,1 0 0,-29 7 0,1-5 0,9 0 27,6 2 0,1-3 1,5 4-1,1 0 27,-2 0 0,8-3 8,-2 5 1,5-5 148,-5 5-94,8-6-82,-1 8-187,18-10-226,7 5 0,6-6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403FC-8F20-F137-7596-A8952B252E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Q"/>
          </a:p>
        </p:txBody>
      </p:sp>
      <p:sp>
        <p:nvSpPr>
          <p:cNvPr id="3" name="Subtitle 2">
            <a:extLst>
              <a:ext uri="{FF2B5EF4-FFF2-40B4-BE49-F238E27FC236}">
                <a16:creationId xmlns:a16="http://schemas.microsoft.com/office/drawing/2014/main" id="{6DFEAD84-0E6B-15EF-C5A6-BD265423156C}"/>
              </a:ext>
            </a:extLst>
          </p:cNvPr>
          <p:cNvSpPr>
            <a:spLocks noGrp="1"/>
          </p:cNvSpPr>
          <p:nvPr>
            <p:ph type="subTitle" idx="1"/>
          </p:nvPr>
        </p:nvSpPr>
        <p:spPr>
          <a:xfrm>
            <a:off x="1524000" y="3602038"/>
            <a:ext cx="9144000" cy="1655762"/>
          </a:xfrm>
        </p:spPr>
        <p:txBody>
          <a:bodyPr/>
          <a:lstStyle>
            <a:lvl1pPr marL="0" indent="0" algn="ctr">
              <a:buNone/>
              <a:defRPr sz="2400"/>
            </a:lvl1pPr>
            <a:lvl2pPr marL="457206" indent="0" algn="ctr">
              <a:buNone/>
              <a:defRPr sz="2000"/>
            </a:lvl2pPr>
            <a:lvl3pPr marL="914411" indent="0" algn="ctr">
              <a:buNone/>
              <a:defRPr sz="1801"/>
            </a:lvl3pPr>
            <a:lvl4pPr marL="1371617" indent="0" algn="ctr">
              <a:buNone/>
              <a:defRPr sz="1600"/>
            </a:lvl4pPr>
            <a:lvl5pPr marL="1828823" indent="0" algn="ctr">
              <a:buNone/>
              <a:defRPr sz="1600"/>
            </a:lvl5pPr>
            <a:lvl6pPr marL="2286029" indent="0" algn="ctr">
              <a:buNone/>
              <a:defRPr sz="1600"/>
            </a:lvl6pPr>
            <a:lvl7pPr marL="2743234" indent="0" algn="ctr">
              <a:buNone/>
              <a:defRPr sz="1600"/>
            </a:lvl7pPr>
            <a:lvl8pPr marL="3200440" indent="0" algn="ctr">
              <a:buNone/>
              <a:defRPr sz="1600"/>
            </a:lvl8pPr>
            <a:lvl9pPr marL="3657646" indent="0" algn="ctr">
              <a:buNone/>
              <a:defRPr sz="1600"/>
            </a:lvl9pPr>
          </a:lstStyle>
          <a:p>
            <a:r>
              <a:rPr lang="en-US"/>
              <a:t>Click to edit Master subtitle style</a:t>
            </a:r>
            <a:endParaRPr lang="en-IQ"/>
          </a:p>
        </p:txBody>
      </p:sp>
      <p:sp>
        <p:nvSpPr>
          <p:cNvPr id="4" name="Date Placeholder 3">
            <a:extLst>
              <a:ext uri="{FF2B5EF4-FFF2-40B4-BE49-F238E27FC236}">
                <a16:creationId xmlns:a16="http://schemas.microsoft.com/office/drawing/2014/main" id="{226D0444-AF33-B570-9C1A-FD3E5E45B91A}"/>
              </a:ext>
            </a:extLst>
          </p:cNvPr>
          <p:cNvSpPr>
            <a:spLocks noGrp="1"/>
          </p:cNvSpPr>
          <p:nvPr>
            <p:ph type="dt" sz="half" idx="10"/>
          </p:nvPr>
        </p:nvSpPr>
        <p:spPr/>
        <p:txBody>
          <a:bodyPr/>
          <a:lstStyle/>
          <a:p>
            <a:fld id="{7568D34B-448D-8348-BD38-1AD5F5D4C041}" type="datetimeFigureOut">
              <a:rPr lang="en-IQ" smtClean="0"/>
              <a:t>31/12/2024</a:t>
            </a:fld>
            <a:endParaRPr lang="en-IQ"/>
          </a:p>
        </p:txBody>
      </p:sp>
      <p:sp>
        <p:nvSpPr>
          <p:cNvPr id="5" name="Footer Placeholder 4">
            <a:extLst>
              <a:ext uri="{FF2B5EF4-FFF2-40B4-BE49-F238E27FC236}">
                <a16:creationId xmlns:a16="http://schemas.microsoft.com/office/drawing/2014/main" id="{1EF98AF6-57AB-A8DC-A79C-C9EA903BEBA3}"/>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32A5C40C-D9BC-5059-A926-11488943647E}"/>
              </a:ext>
            </a:extLst>
          </p:cNvPr>
          <p:cNvSpPr>
            <a:spLocks noGrp="1"/>
          </p:cNvSpPr>
          <p:nvPr>
            <p:ph type="sldNum" sz="quarter" idx="12"/>
          </p:nvPr>
        </p:nvSpPr>
        <p:spPr/>
        <p:txBody>
          <a:bodyPr/>
          <a:lstStyle/>
          <a:p>
            <a:fld id="{D67E0778-5A7A-4C4A-A62F-B0A4AC7CA456}" type="slidenum">
              <a:rPr lang="en-IQ" smtClean="0"/>
              <a:t>‹#›</a:t>
            </a:fld>
            <a:endParaRPr lang="en-IQ"/>
          </a:p>
        </p:txBody>
      </p:sp>
    </p:spTree>
    <p:extLst>
      <p:ext uri="{BB962C8B-B14F-4D97-AF65-F5344CB8AC3E}">
        <p14:creationId xmlns:p14="http://schemas.microsoft.com/office/powerpoint/2010/main" val="96412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46E09-96DF-259D-5027-AF30F17ABE60}"/>
              </a:ext>
            </a:extLst>
          </p:cNvPr>
          <p:cNvSpPr>
            <a:spLocks noGrp="1"/>
          </p:cNvSpPr>
          <p:nvPr>
            <p:ph type="title"/>
          </p:nvPr>
        </p:nvSpPr>
        <p:spPr/>
        <p:txBody>
          <a:bodyPr/>
          <a:lstStyle/>
          <a:p>
            <a:r>
              <a:rPr lang="en-US"/>
              <a:t>Click to edit Master title style</a:t>
            </a:r>
            <a:endParaRPr lang="en-IQ"/>
          </a:p>
        </p:txBody>
      </p:sp>
      <p:sp>
        <p:nvSpPr>
          <p:cNvPr id="3" name="Vertical Text Placeholder 2">
            <a:extLst>
              <a:ext uri="{FF2B5EF4-FFF2-40B4-BE49-F238E27FC236}">
                <a16:creationId xmlns:a16="http://schemas.microsoft.com/office/drawing/2014/main" id="{D70905D7-A0D5-2502-519A-E4E87F8D19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C4C16909-3AC8-F410-4422-DF1A4451496A}"/>
              </a:ext>
            </a:extLst>
          </p:cNvPr>
          <p:cNvSpPr>
            <a:spLocks noGrp="1"/>
          </p:cNvSpPr>
          <p:nvPr>
            <p:ph type="dt" sz="half" idx="10"/>
          </p:nvPr>
        </p:nvSpPr>
        <p:spPr/>
        <p:txBody>
          <a:bodyPr/>
          <a:lstStyle/>
          <a:p>
            <a:fld id="{7568D34B-448D-8348-BD38-1AD5F5D4C041}" type="datetimeFigureOut">
              <a:rPr lang="en-IQ" smtClean="0"/>
              <a:t>31/12/2024</a:t>
            </a:fld>
            <a:endParaRPr lang="en-IQ"/>
          </a:p>
        </p:txBody>
      </p:sp>
      <p:sp>
        <p:nvSpPr>
          <p:cNvPr id="5" name="Footer Placeholder 4">
            <a:extLst>
              <a:ext uri="{FF2B5EF4-FFF2-40B4-BE49-F238E27FC236}">
                <a16:creationId xmlns:a16="http://schemas.microsoft.com/office/drawing/2014/main" id="{56AC5187-3828-FFF5-A8D3-A37541D7FC01}"/>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9938CB21-3BE0-C76D-ED7A-33E7CEDCBA4B}"/>
              </a:ext>
            </a:extLst>
          </p:cNvPr>
          <p:cNvSpPr>
            <a:spLocks noGrp="1"/>
          </p:cNvSpPr>
          <p:nvPr>
            <p:ph type="sldNum" sz="quarter" idx="12"/>
          </p:nvPr>
        </p:nvSpPr>
        <p:spPr/>
        <p:txBody>
          <a:bodyPr/>
          <a:lstStyle/>
          <a:p>
            <a:fld id="{D67E0778-5A7A-4C4A-A62F-B0A4AC7CA456}" type="slidenum">
              <a:rPr lang="en-IQ" smtClean="0"/>
              <a:t>‹#›</a:t>
            </a:fld>
            <a:endParaRPr lang="en-IQ"/>
          </a:p>
        </p:txBody>
      </p:sp>
    </p:spTree>
    <p:extLst>
      <p:ext uri="{BB962C8B-B14F-4D97-AF65-F5344CB8AC3E}">
        <p14:creationId xmlns:p14="http://schemas.microsoft.com/office/powerpoint/2010/main" val="3904620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D4D989-5959-5363-4509-4B9259C63B1C}"/>
              </a:ext>
            </a:extLst>
          </p:cNvPr>
          <p:cNvSpPr>
            <a:spLocks noGrp="1"/>
          </p:cNvSpPr>
          <p:nvPr>
            <p:ph type="title" orient="vert"/>
          </p:nvPr>
        </p:nvSpPr>
        <p:spPr>
          <a:xfrm>
            <a:off x="8724899" y="365125"/>
            <a:ext cx="2628900" cy="5811838"/>
          </a:xfrm>
        </p:spPr>
        <p:txBody>
          <a:bodyPr vert="eaVert"/>
          <a:lstStyle/>
          <a:p>
            <a:r>
              <a:rPr lang="en-US"/>
              <a:t>Click to edit Master title style</a:t>
            </a:r>
            <a:endParaRPr lang="en-IQ"/>
          </a:p>
        </p:txBody>
      </p:sp>
      <p:sp>
        <p:nvSpPr>
          <p:cNvPr id="3" name="Vertical Text Placeholder 2">
            <a:extLst>
              <a:ext uri="{FF2B5EF4-FFF2-40B4-BE49-F238E27FC236}">
                <a16:creationId xmlns:a16="http://schemas.microsoft.com/office/drawing/2014/main" id="{E0585E0B-C348-CDDF-D739-711E89E0E3DD}"/>
              </a:ext>
            </a:extLst>
          </p:cNvPr>
          <p:cNvSpPr>
            <a:spLocks noGrp="1"/>
          </p:cNvSpPr>
          <p:nvPr>
            <p:ph type="body" orient="vert" idx="1"/>
          </p:nvPr>
        </p:nvSpPr>
        <p:spPr>
          <a:xfrm>
            <a:off x="838199"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8EFA41F5-AB42-03F5-BEAB-88AAB1D06884}"/>
              </a:ext>
            </a:extLst>
          </p:cNvPr>
          <p:cNvSpPr>
            <a:spLocks noGrp="1"/>
          </p:cNvSpPr>
          <p:nvPr>
            <p:ph type="dt" sz="half" idx="10"/>
          </p:nvPr>
        </p:nvSpPr>
        <p:spPr/>
        <p:txBody>
          <a:bodyPr/>
          <a:lstStyle/>
          <a:p>
            <a:fld id="{7568D34B-448D-8348-BD38-1AD5F5D4C041}" type="datetimeFigureOut">
              <a:rPr lang="en-IQ" smtClean="0"/>
              <a:t>31/12/2024</a:t>
            </a:fld>
            <a:endParaRPr lang="en-IQ"/>
          </a:p>
        </p:txBody>
      </p:sp>
      <p:sp>
        <p:nvSpPr>
          <p:cNvPr id="5" name="Footer Placeholder 4">
            <a:extLst>
              <a:ext uri="{FF2B5EF4-FFF2-40B4-BE49-F238E27FC236}">
                <a16:creationId xmlns:a16="http://schemas.microsoft.com/office/drawing/2014/main" id="{251C9241-C9B5-5528-DBB8-5CD885EDDE13}"/>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8EDEC9D7-C195-D99F-6AE4-9B713B7E5623}"/>
              </a:ext>
            </a:extLst>
          </p:cNvPr>
          <p:cNvSpPr>
            <a:spLocks noGrp="1"/>
          </p:cNvSpPr>
          <p:nvPr>
            <p:ph type="sldNum" sz="quarter" idx="12"/>
          </p:nvPr>
        </p:nvSpPr>
        <p:spPr/>
        <p:txBody>
          <a:bodyPr/>
          <a:lstStyle/>
          <a:p>
            <a:fld id="{D67E0778-5A7A-4C4A-A62F-B0A4AC7CA456}" type="slidenum">
              <a:rPr lang="en-IQ" smtClean="0"/>
              <a:t>‹#›</a:t>
            </a:fld>
            <a:endParaRPr lang="en-IQ"/>
          </a:p>
        </p:txBody>
      </p:sp>
    </p:spTree>
    <p:extLst>
      <p:ext uri="{BB962C8B-B14F-4D97-AF65-F5344CB8AC3E}">
        <p14:creationId xmlns:p14="http://schemas.microsoft.com/office/powerpoint/2010/main" val="3583089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0EBA0-004A-C217-5573-ABBF65F77681}"/>
              </a:ext>
            </a:extLst>
          </p:cNvPr>
          <p:cNvSpPr>
            <a:spLocks noGrp="1"/>
          </p:cNvSpPr>
          <p:nvPr>
            <p:ph type="title"/>
          </p:nvPr>
        </p:nvSpPr>
        <p:spPr/>
        <p:txBody>
          <a:bodyPr/>
          <a:lstStyle/>
          <a:p>
            <a:r>
              <a:rPr lang="en-US"/>
              <a:t>Click to edit Master title style</a:t>
            </a:r>
            <a:endParaRPr lang="en-IQ"/>
          </a:p>
        </p:txBody>
      </p:sp>
      <p:sp>
        <p:nvSpPr>
          <p:cNvPr id="3" name="Content Placeholder 2">
            <a:extLst>
              <a:ext uri="{FF2B5EF4-FFF2-40B4-BE49-F238E27FC236}">
                <a16:creationId xmlns:a16="http://schemas.microsoft.com/office/drawing/2014/main" id="{6C3159DC-E803-FB31-6C29-69D08A2E41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9F564F88-CA66-4DED-533F-2893AD37CB1E}"/>
              </a:ext>
            </a:extLst>
          </p:cNvPr>
          <p:cNvSpPr>
            <a:spLocks noGrp="1"/>
          </p:cNvSpPr>
          <p:nvPr>
            <p:ph type="dt" sz="half" idx="10"/>
          </p:nvPr>
        </p:nvSpPr>
        <p:spPr/>
        <p:txBody>
          <a:bodyPr/>
          <a:lstStyle/>
          <a:p>
            <a:fld id="{7568D34B-448D-8348-BD38-1AD5F5D4C041}" type="datetimeFigureOut">
              <a:rPr lang="en-IQ" smtClean="0"/>
              <a:t>31/12/2024</a:t>
            </a:fld>
            <a:endParaRPr lang="en-IQ"/>
          </a:p>
        </p:txBody>
      </p:sp>
      <p:sp>
        <p:nvSpPr>
          <p:cNvPr id="5" name="Footer Placeholder 4">
            <a:extLst>
              <a:ext uri="{FF2B5EF4-FFF2-40B4-BE49-F238E27FC236}">
                <a16:creationId xmlns:a16="http://schemas.microsoft.com/office/drawing/2014/main" id="{143C7AC7-2BA9-D6F9-B829-AED62ED6AB5B}"/>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019E5295-C3D6-652B-A7E3-EA56E2933BE4}"/>
              </a:ext>
            </a:extLst>
          </p:cNvPr>
          <p:cNvSpPr>
            <a:spLocks noGrp="1"/>
          </p:cNvSpPr>
          <p:nvPr>
            <p:ph type="sldNum" sz="quarter" idx="12"/>
          </p:nvPr>
        </p:nvSpPr>
        <p:spPr/>
        <p:txBody>
          <a:bodyPr/>
          <a:lstStyle/>
          <a:p>
            <a:fld id="{D67E0778-5A7A-4C4A-A62F-B0A4AC7CA456}" type="slidenum">
              <a:rPr lang="en-IQ" smtClean="0"/>
              <a:t>‹#›</a:t>
            </a:fld>
            <a:endParaRPr lang="en-IQ"/>
          </a:p>
        </p:txBody>
      </p:sp>
    </p:spTree>
    <p:extLst>
      <p:ext uri="{BB962C8B-B14F-4D97-AF65-F5344CB8AC3E}">
        <p14:creationId xmlns:p14="http://schemas.microsoft.com/office/powerpoint/2010/main" val="35398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580D-F0B0-C54C-6BAB-B3CF55E62054}"/>
              </a:ext>
            </a:extLst>
          </p:cNvPr>
          <p:cNvSpPr>
            <a:spLocks noGrp="1"/>
          </p:cNvSpPr>
          <p:nvPr>
            <p:ph type="title"/>
          </p:nvPr>
        </p:nvSpPr>
        <p:spPr>
          <a:xfrm>
            <a:off x="831852" y="1709738"/>
            <a:ext cx="10515600" cy="2852737"/>
          </a:xfrm>
        </p:spPr>
        <p:txBody>
          <a:bodyPr anchor="b"/>
          <a:lstStyle>
            <a:lvl1pPr>
              <a:defRPr sz="6000"/>
            </a:lvl1pPr>
          </a:lstStyle>
          <a:p>
            <a:r>
              <a:rPr lang="en-US"/>
              <a:t>Click to edit Master title style</a:t>
            </a:r>
            <a:endParaRPr lang="en-IQ"/>
          </a:p>
        </p:txBody>
      </p:sp>
      <p:sp>
        <p:nvSpPr>
          <p:cNvPr id="3" name="Text Placeholder 2">
            <a:extLst>
              <a:ext uri="{FF2B5EF4-FFF2-40B4-BE49-F238E27FC236}">
                <a16:creationId xmlns:a16="http://schemas.microsoft.com/office/drawing/2014/main" id="{ED48EA9B-DD65-0C11-5E23-6AA60BAB9751}"/>
              </a:ext>
            </a:extLst>
          </p:cNvPr>
          <p:cNvSpPr>
            <a:spLocks noGrp="1"/>
          </p:cNvSpPr>
          <p:nvPr>
            <p:ph type="body" idx="1"/>
          </p:nvPr>
        </p:nvSpPr>
        <p:spPr>
          <a:xfrm>
            <a:off x="831852" y="4589464"/>
            <a:ext cx="10515600" cy="1500187"/>
          </a:xfrm>
        </p:spPr>
        <p:txBody>
          <a:bodyPr/>
          <a:lstStyle>
            <a:lvl1pPr marL="0" indent="0">
              <a:buNone/>
              <a:defRPr sz="2400">
                <a:solidFill>
                  <a:schemeClr val="tx1">
                    <a:tint val="82000"/>
                  </a:schemeClr>
                </a:solidFill>
              </a:defRPr>
            </a:lvl1pPr>
            <a:lvl2pPr marL="457206" indent="0">
              <a:buNone/>
              <a:defRPr sz="2000">
                <a:solidFill>
                  <a:schemeClr val="tx1">
                    <a:tint val="82000"/>
                  </a:schemeClr>
                </a:solidFill>
              </a:defRPr>
            </a:lvl2pPr>
            <a:lvl3pPr marL="914411" indent="0">
              <a:buNone/>
              <a:defRPr sz="1801">
                <a:solidFill>
                  <a:schemeClr val="tx1">
                    <a:tint val="82000"/>
                  </a:schemeClr>
                </a:solidFill>
              </a:defRPr>
            </a:lvl3pPr>
            <a:lvl4pPr marL="1371617" indent="0">
              <a:buNone/>
              <a:defRPr sz="1600">
                <a:solidFill>
                  <a:schemeClr val="tx1">
                    <a:tint val="82000"/>
                  </a:schemeClr>
                </a:solidFill>
              </a:defRPr>
            </a:lvl4pPr>
            <a:lvl5pPr marL="1828823" indent="0">
              <a:buNone/>
              <a:defRPr sz="1600">
                <a:solidFill>
                  <a:schemeClr val="tx1">
                    <a:tint val="82000"/>
                  </a:schemeClr>
                </a:solidFill>
              </a:defRPr>
            </a:lvl5pPr>
            <a:lvl6pPr marL="2286029" indent="0">
              <a:buNone/>
              <a:defRPr sz="1600">
                <a:solidFill>
                  <a:schemeClr val="tx1">
                    <a:tint val="82000"/>
                  </a:schemeClr>
                </a:solidFill>
              </a:defRPr>
            </a:lvl6pPr>
            <a:lvl7pPr marL="2743234" indent="0">
              <a:buNone/>
              <a:defRPr sz="1600">
                <a:solidFill>
                  <a:schemeClr val="tx1">
                    <a:tint val="82000"/>
                  </a:schemeClr>
                </a:solidFill>
              </a:defRPr>
            </a:lvl7pPr>
            <a:lvl8pPr marL="3200440" indent="0">
              <a:buNone/>
              <a:defRPr sz="1600">
                <a:solidFill>
                  <a:schemeClr val="tx1">
                    <a:tint val="82000"/>
                  </a:schemeClr>
                </a:solidFill>
              </a:defRPr>
            </a:lvl8pPr>
            <a:lvl9pPr marL="3657646"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13C2CC-2BD4-6B96-1EC6-9303B3B79C3E}"/>
              </a:ext>
            </a:extLst>
          </p:cNvPr>
          <p:cNvSpPr>
            <a:spLocks noGrp="1"/>
          </p:cNvSpPr>
          <p:nvPr>
            <p:ph type="dt" sz="half" idx="10"/>
          </p:nvPr>
        </p:nvSpPr>
        <p:spPr/>
        <p:txBody>
          <a:bodyPr/>
          <a:lstStyle/>
          <a:p>
            <a:fld id="{7568D34B-448D-8348-BD38-1AD5F5D4C041}" type="datetimeFigureOut">
              <a:rPr lang="en-IQ" smtClean="0"/>
              <a:t>31/12/2024</a:t>
            </a:fld>
            <a:endParaRPr lang="en-IQ"/>
          </a:p>
        </p:txBody>
      </p:sp>
      <p:sp>
        <p:nvSpPr>
          <p:cNvPr id="5" name="Footer Placeholder 4">
            <a:extLst>
              <a:ext uri="{FF2B5EF4-FFF2-40B4-BE49-F238E27FC236}">
                <a16:creationId xmlns:a16="http://schemas.microsoft.com/office/drawing/2014/main" id="{41880578-B7E5-795E-E75B-5CED1B40DA2F}"/>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28C4E5BF-4C62-1B58-C0AA-9B4AB6122CF3}"/>
              </a:ext>
            </a:extLst>
          </p:cNvPr>
          <p:cNvSpPr>
            <a:spLocks noGrp="1"/>
          </p:cNvSpPr>
          <p:nvPr>
            <p:ph type="sldNum" sz="quarter" idx="12"/>
          </p:nvPr>
        </p:nvSpPr>
        <p:spPr/>
        <p:txBody>
          <a:bodyPr/>
          <a:lstStyle/>
          <a:p>
            <a:fld id="{D67E0778-5A7A-4C4A-A62F-B0A4AC7CA456}" type="slidenum">
              <a:rPr lang="en-IQ" smtClean="0"/>
              <a:t>‹#›</a:t>
            </a:fld>
            <a:endParaRPr lang="en-IQ"/>
          </a:p>
        </p:txBody>
      </p:sp>
    </p:spTree>
    <p:extLst>
      <p:ext uri="{BB962C8B-B14F-4D97-AF65-F5344CB8AC3E}">
        <p14:creationId xmlns:p14="http://schemas.microsoft.com/office/powerpoint/2010/main" val="3243662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94D21-55A6-AFE6-A4AF-20D7F407C025}"/>
              </a:ext>
            </a:extLst>
          </p:cNvPr>
          <p:cNvSpPr>
            <a:spLocks noGrp="1"/>
          </p:cNvSpPr>
          <p:nvPr>
            <p:ph type="title"/>
          </p:nvPr>
        </p:nvSpPr>
        <p:spPr/>
        <p:txBody>
          <a:bodyPr/>
          <a:lstStyle/>
          <a:p>
            <a:r>
              <a:rPr lang="en-US"/>
              <a:t>Click to edit Master title style</a:t>
            </a:r>
            <a:endParaRPr lang="en-IQ"/>
          </a:p>
        </p:txBody>
      </p:sp>
      <p:sp>
        <p:nvSpPr>
          <p:cNvPr id="3" name="Content Placeholder 2">
            <a:extLst>
              <a:ext uri="{FF2B5EF4-FFF2-40B4-BE49-F238E27FC236}">
                <a16:creationId xmlns:a16="http://schemas.microsoft.com/office/drawing/2014/main" id="{AC1D36C2-62BE-9F04-4342-9B8907D622D9}"/>
              </a:ext>
            </a:extLst>
          </p:cNvPr>
          <p:cNvSpPr>
            <a:spLocks noGrp="1"/>
          </p:cNvSpPr>
          <p:nvPr>
            <p:ph sz="half" idx="1"/>
          </p:nvPr>
        </p:nvSpPr>
        <p:spPr>
          <a:xfrm>
            <a:off x="838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Content Placeholder 3">
            <a:extLst>
              <a:ext uri="{FF2B5EF4-FFF2-40B4-BE49-F238E27FC236}">
                <a16:creationId xmlns:a16="http://schemas.microsoft.com/office/drawing/2014/main" id="{54D8A332-A2A1-628A-12A3-BA42C5E891BD}"/>
              </a:ext>
            </a:extLst>
          </p:cNvPr>
          <p:cNvSpPr>
            <a:spLocks noGrp="1"/>
          </p:cNvSpPr>
          <p:nvPr>
            <p:ph sz="half" idx="2"/>
          </p:nvPr>
        </p:nvSpPr>
        <p:spPr>
          <a:xfrm>
            <a:off x="6172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5" name="Date Placeholder 4">
            <a:extLst>
              <a:ext uri="{FF2B5EF4-FFF2-40B4-BE49-F238E27FC236}">
                <a16:creationId xmlns:a16="http://schemas.microsoft.com/office/drawing/2014/main" id="{30F65B0B-3D83-38D3-B423-8CB9AE8ADED6}"/>
              </a:ext>
            </a:extLst>
          </p:cNvPr>
          <p:cNvSpPr>
            <a:spLocks noGrp="1"/>
          </p:cNvSpPr>
          <p:nvPr>
            <p:ph type="dt" sz="half" idx="10"/>
          </p:nvPr>
        </p:nvSpPr>
        <p:spPr/>
        <p:txBody>
          <a:bodyPr/>
          <a:lstStyle/>
          <a:p>
            <a:fld id="{7568D34B-448D-8348-BD38-1AD5F5D4C041}" type="datetimeFigureOut">
              <a:rPr lang="en-IQ" smtClean="0"/>
              <a:t>31/12/2024</a:t>
            </a:fld>
            <a:endParaRPr lang="en-IQ"/>
          </a:p>
        </p:txBody>
      </p:sp>
      <p:sp>
        <p:nvSpPr>
          <p:cNvPr id="6" name="Footer Placeholder 5">
            <a:extLst>
              <a:ext uri="{FF2B5EF4-FFF2-40B4-BE49-F238E27FC236}">
                <a16:creationId xmlns:a16="http://schemas.microsoft.com/office/drawing/2014/main" id="{7C920D36-71CC-3D9D-F118-51B11B56C79D}"/>
              </a:ext>
            </a:extLst>
          </p:cNvPr>
          <p:cNvSpPr>
            <a:spLocks noGrp="1"/>
          </p:cNvSpPr>
          <p:nvPr>
            <p:ph type="ftr" sz="quarter" idx="11"/>
          </p:nvPr>
        </p:nvSpPr>
        <p:spPr/>
        <p:txBody>
          <a:bodyPr/>
          <a:lstStyle/>
          <a:p>
            <a:endParaRPr lang="en-IQ"/>
          </a:p>
        </p:txBody>
      </p:sp>
      <p:sp>
        <p:nvSpPr>
          <p:cNvPr id="7" name="Slide Number Placeholder 6">
            <a:extLst>
              <a:ext uri="{FF2B5EF4-FFF2-40B4-BE49-F238E27FC236}">
                <a16:creationId xmlns:a16="http://schemas.microsoft.com/office/drawing/2014/main" id="{71E7FC2D-2FD7-7F95-52CA-93810659AEEB}"/>
              </a:ext>
            </a:extLst>
          </p:cNvPr>
          <p:cNvSpPr>
            <a:spLocks noGrp="1"/>
          </p:cNvSpPr>
          <p:nvPr>
            <p:ph type="sldNum" sz="quarter" idx="12"/>
          </p:nvPr>
        </p:nvSpPr>
        <p:spPr/>
        <p:txBody>
          <a:bodyPr/>
          <a:lstStyle/>
          <a:p>
            <a:fld id="{D67E0778-5A7A-4C4A-A62F-B0A4AC7CA456}" type="slidenum">
              <a:rPr lang="en-IQ" smtClean="0"/>
              <a:t>‹#›</a:t>
            </a:fld>
            <a:endParaRPr lang="en-IQ"/>
          </a:p>
        </p:txBody>
      </p:sp>
    </p:spTree>
    <p:extLst>
      <p:ext uri="{BB962C8B-B14F-4D97-AF65-F5344CB8AC3E}">
        <p14:creationId xmlns:p14="http://schemas.microsoft.com/office/powerpoint/2010/main" val="1501868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120C4-6155-592F-C8E9-8DE581E4524A}"/>
              </a:ext>
            </a:extLst>
          </p:cNvPr>
          <p:cNvSpPr>
            <a:spLocks noGrp="1"/>
          </p:cNvSpPr>
          <p:nvPr>
            <p:ph type="title"/>
          </p:nvPr>
        </p:nvSpPr>
        <p:spPr>
          <a:xfrm>
            <a:off x="839789" y="365125"/>
            <a:ext cx="10515600" cy="1325563"/>
          </a:xfrm>
        </p:spPr>
        <p:txBody>
          <a:bodyPr/>
          <a:lstStyle/>
          <a:p>
            <a:r>
              <a:rPr lang="en-US"/>
              <a:t>Click to edit Master title style</a:t>
            </a:r>
            <a:endParaRPr lang="en-IQ"/>
          </a:p>
        </p:txBody>
      </p:sp>
      <p:sp>
        <p:nvSpPr>
          <p:cNvPr id="3" name="Text Placeholder 2">
            <a:extLst>
              <a:ext uri="{FF2B5EF4-FFF2-40B4-BE49-F238E27FC236}">
                <a16:creationId xmlns:a16="http://schemas.microsoft.com/office/drawing/2014/main" id="{A8581D56-75CE-A44C-804C-BC46764F2D72}"/>
              </a:ext>
            </a:extLst>
          </p:cNvPr>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C07E4E-54BD-E8F2-FE4A-283DBCA54EBF}"/>
              </a:ext>
            </a:extLst>
          </p:cNvPr>
          <p:cNvSpPr>
            <a:spLocks noGrp="1"/>
          </p:cNvSpPr>
          <p:nvPr>
            <p:ph sz="half" idx="2"/>
          </p:nvPr>
        </p:nvSpPr>
        <p:spPr>
          <a:xfrm>
            <a:off x="839789" y="2505076"/>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5" name="Text Placeholder 4">
            <a:extLst>
              <a:ext uri="{FF2B5EF4-FFF2-40B4-BE49-F238E27FC236}">
                <a16:creationId xmlns:a16="http://schemas.microsoft.com/office/drawing/2014/main" id="{65600106-D174-1725-1DB7-FBFCD2A3B525}"/>
              </a:ext>
            </a:extLst>
          </p:cNvPr>
          <p:cNvSpPr>
            <a:spLocks noGrp="1"/>
          </p:cNvSpPr>
          <p:nvPr>
            <p:ph type="body" sz="quarter" idx="3"/>
          </p:nvPr>
        </p:nvSpPr>
        <p:spPr>
          <a:xfrm>
            <a:off x="6172202" y="1681163"/>
            <a:ext cx="5183188" cy="823912"/>
          </a:xfrm>
        </p:spPr>
        <p:txBody>
          <a:bodyPr anchor="b"/>
          <a:lstStyle>
            <a:lvl1pPr marL="0" indent="0">
              <a:buNone/>
              <a:defRPr sz="2400" b="1"/>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2858C2-4245-0409-A4C2-6924B2B6660C}"/>
              </a:ext>
            </a:extLst>
          </p:cNvPr>
          <p:cNvSpPr>
            <a:spLocks noGrp="1"/>
          </p:cNvSpPr>
          <p:nvPr>
            <p:ph sz="quarter" idx="4"/>
          </p:nvPr>
        </p:nvSpPr>
        <p:spPr>
          <a:xfrm>
            <a:off x="6172202" y="2505076"/>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7" name="Date Placeholder 6">
            <a:extLst>
              <a:ext uri="{FF2B5EF4-FFF2-40B4-BE49-F238E27FC236}">
                <a16:creationId xmlns:a16="http://schemas.microsoft.com/office/drawing/2014/main" id="{1C36BD28-953C-AF41-0528-EEBD2E5365F2}"/>
              </a:ext>
            </a:extLst>
          </p:cNvPr>
          <p:cNvSpPr>
            <a:spLocks noGrp="1"/>
          </p:cNvSpPr>
          <p:nvPr>
            <p:ph type="dt" sz="half" idx="10"/>
          </p:nvPr>
        </p:nvSpPr>
        <p:spPr/>
        <p:txBody>
          <a:bodyPr/>
          <a:lstStyle/>
          <a:p>
            <a:fld id="{7568D34B-448D-8348-BD38-1AD5F5D4C041}" type="datetimeFigureOut">
              <a:rPr lang="en-IQ" smtClean="0"/>
              <a:t>31/12/2024</a:t>
            </a:fld>
            <a:endParaRPr lang="en-IQ"/>
          </a:p>
        </p:txBody>
      </p:sp>
      <p:sp>
        <p:nvSpPr>
          <p:cNvPr id="8" name="Footer Placeholder 7">
            <a:extLst>
              <a:ext uri="{FF2B5EF4-FFF2-40B4-BE49-F238E27FC236}">
                <a16:creationId xmlns:a16="http://schemas.microsoft.com/office/drawing/2014/main" id="{23B06275-5A01-BE19-01DF-E7A0090D3D05}"/>
              </a:ext>
            </a:extLst>
          </p:cNvPr>
          <p:cNvSpPr>
            <a:spLocks noGrp="1"/>
          </p:cNvSpPr>
          <p:nvPr>
            <p:ph type="ftr" sz="quarter" idx="11"/>
          </p:nvPr>
        </p:nvSpPr>
        <p:spPr/>
        <p:txBody>
          <a:bodyPr/>
          <a:lstStyle/>
          <a:p>
            <a:endParaRPr lang="en-IQ"/>
          </a:p>
        </p:txBody>
      </p:sp>
      <p:sp>
        <p:nvSpPr>
          <p:cNvPr id="9" name="Slide Number Placeholder 8">
            <a:extLst>
              <a:ext uri="{FF2B5EF4-FFF2-40B4-BE49-F238E27FC236}">
                <a16:creationId xmlns:a16="http://schemas.microsoft.com/office/drawing/2014/main" id="{E1F13108-EC79-4AEE-6D2B-A4C3F7AFBD7A}"/>
              </a:ext>
            </a:extLst>
          </p:cNvPr>
          <p:cNvSpPr>
            <a:spLocks noGrp="1"/>
          </p:cNvSpPr>
          <p:nvPr>
            <p:ph type="sldNum" sz="quarter" idx="12"/>
          </p:nvPr>
        </p:nvSpPr>
        <p:spPr/>
        <p:txBody>
          <a:bodyPr/>
          <a:lstStyle/>
          <a:p>
            <a:fld id="{D67E0778-5A7A-4C4A-A62F-B0A4AC7CA456}" type="slidenum">
              <a:rPr lang="en-IQ" smtClean="0"/>
              <a:t>‹#›</a:t>
            </a:fld>
            <a:endParaRPr lang="en-IQ"/>
          </a:p>
        </p:txBody>
      </p:sp>
    </p:spTree>
    <p:extLst>
      <p:ext uri="{BB962C8B-B14F-4D97-AF65-F5344CB8AC3E}">
        <p14:creationId xmlns:p14="http://schemas.microsoft.com/office/powerpoint/2010/main" val="327551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F2F8F-EA2C-E899-CAFB-41A29ED050E8}"/>
              </a:ext>
            </a:extLst>
          </p:cNvPr>
          <p:cNvSpPr>
            <a:spLocks noGrp="1"/>
          </p:cNvSpPr>
          <p:nvPr>
            <p:ph type="title"/>
          </p:nvPr>
        </p:nvSpPr>
        <p:spPr/>
        <p:txBody>
          <a:bodyPr/>
          <a:lstStyle/>
          <a:p>
            <a:r>
              <a:rPr lang="en-US"/>
              <a:t>Click to edit Master title style</a:t>
            </a:r>
            <a:endParaRPr lang="en-IQ"/>
          </a:p>
        </p:txBody>
      </p:sp>
      <p:sp>
        <p:nvSpPr>
          <p:cNvPr id="3" name="Date Placeholder 2">
            <a:extLst>
              <a:ext uri="{FF2B5EF4-FFF2-40B4-BE49-F238E27FC236}">
                <a16:creationId xmlns:a16="http://schemas.microsoft.com/office/drawing/2014/main" id="{191BD3C9-4F44-1C34-12B3-955FBC00DA9B}"/>
              </a:ext>
            </a:extLst>
          </p:cNvPr>
          <p:cNvSpPr>
            <a:spLocks noGrp="1"/>
          </p:cNvSpPr>
          <p:nvPr>
            <p:ph type="dt" sz="half" idx="10"/>
          </p:nvPr>
        </p:nvSpPr>
        <p:spPr/>
        <p:txBody>
          <a:bodyPr/>
          <a:lstStyle/>
          <a:p>
            <a:fld id="{7568D34B-448D-8348-BD38-1AD5F5D4C041}" type="datetimeFigureOut">
              <a:rPr lang="en-IQ" smtClean="0"/>
              <a:t>31/12/2024</a:t>
            </a:fld>
            <a:endParaRPr lang="en-IQ"/>
          </a:p>
        </p:txBody>
      </p:sp>
      <p:sp>
        <p:nvSpPr>
          <p:cNvPr id="4" name="Footer Placeholder 3">
            <a:extLst>
              <a:ext uri="{FF2B5EF4-FFF2-40B4-BE49-F238E27FC236}">
                <a16:creationId xmlns:a16="http://schemas.microsoft.com/office/drawing/2014/main" id="{79F3B485-6C77-D73A-9FE2-28261C7D47B2}"/>
              </a:ext>
            </a:extLst>
          </p:cNvPr>
          <p:cNvSpPr>
            <a:spLocks noGrp="1"/>
          </p:cNvSpPr>
          <p:nvPr>
            <p:ph type="ftr" sz="quarter" idx="11"/>
          </p:nvPr>
        </p:nvSpPr>
        <p:spPr/>
        <p:txBody>
          <a:bodyPr/>
          <a:lstStyle/>
          <a:p>
            <a:endParaRPr lang="en-IQ"/>
          </a:p>
        </p:txBody>
      </p:sp>
      <p:sp>
        <p:nvSpPr>
          <p:cNvPr id="5" name="Slide Number Placeholder 4">
            <a:extLst>
              <a:ext uri="{FF2B5EF4-FFF2-40B4-BE49-F238E27FC236}">
                <a16:creationId xmlns:a16="http://schemas.microsoft.com/office/drawing/2014/main" id="{CA8D5B4B-1B1B-5FC7-C505-DB0920C8A1E6}"/>
              </a:ext>
            </a:extLst>
          </p:cNvPr>
          <p:cNvSpPr>
            <a:spLocks noGrp="1"/>
          </p:cNvSpPr>
          <p:nvPr>
            <p:ph type="sldNum" sz="quarter" idx="12"/>
          </p:nvPr>
        </p:nvSpPr>
        <p:spPr/>
        <p:txBody>
          <a:bodyPr/>
          <a:lstStyle/>
          <a:p>
            <a:fld id="{D67E0778-5A7A-4C4A-A62F-B0A4AC7CA456}" type="slidenum">
              <a:rPr lang="en-IQ" smtClean="0"/>
              <a:t>‹#›</a:t>
            </a:fld>
            <a:endParaRPr lang="en-IQ"/>
          </a:p>
        </p:txBody>
      </p:sp>
    </p:spTree>
    <p:extLst>
      <p:ext uri="{BB962C8B-B14F-4D97-AF65-F5344CB8AC3E}">
        <p14:creationId xmlns:p14="http://schemas.microsoft.com/office/powerpoint/2010/main" val="4181241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4FF14F-CFA6-A3A0-6E98-E4D35F48D037}"/>
              </a:ext>
            </a:extLst>
          </p:cNvPr>
          <p:cNvSpPr>
            <a:spLocks noGrp="1"/>
          </p:cNvSpPr>
          <p:nvPr>
            <p:ph type="dt" sz="half" idx="10"/>
          </p:nvPr>
        </p:nvSpPr>
        <p:spPr/>
        <p:txBody>
          <a:bodyPr/>
          <a:lstStyle/>
          <a:p>
            <a:fld id="{7568D34B-448D-8348-BD38-1AD5F5D4C041}" type="datetimeFigureOut">
              <a:rPr lang="en-IQ" smtClean="0"/>
              <a:t>31/12/2024</a:t>
            </a:fld>
            <a:endParaRPr lang="en-IQ"/>
          </a:p>
        </p:txBody>
      </p:sp>
      <p:sp>
        <p:nvSpPr>
          <p:cNvPr id="3" name="Footer Placeholder 2">
            <a:extLst>
              <a:ext uri="{FF2B5EF4-FFF2-40B4-BE49-F238E27FC236}">
                <a16:creationId xmlns:a16="http://schemas.microsoft.com/office/drawing/2014/main" id="{C5226249-3D34-6886-7772-E73FE1BCD927}"/>
              </a:ext>
            </a:extLst>
          </p:cNvPr>
          <p:cNvSpPr>
            <a:spLocks noGrp="1"/>
          </p:cNvSpPr>
          <p:nvPr>
            <p:ph type="ftr" sz="quarter" idx="11"/>
          </p:nvPr>
        </p:nvSpPr>
        <p:spPr/>
        <p:txBody>
          <a:bodyPr/>
          <a:lstStyle/>
          <a:p>
            <a:endParaRPr lang="en-IQ"/>
          </a:p>
        </p:txBody>
      </p:sp>
      <p:sp>
        <p:nvSpPr>
          <p:cNvPr id="4" name="Slide Number Placeholder 3">
            <a:extLst>
              <a:ext uri="{FF2B5EF4-FFF2-40B4-BE49-F238E27FC236}">
                <a16:creationId xmlns:a16="http://schemas.microsoft.com/office/drawing/2014/main" id="{C91F80EC-5067-31A5-26F3-E421BBA84126}"/>
              </a:ext>
            </a:extLst>
          </p:cNvPr>
          <p:cNvSpPr>
            <a:spLocks noGrp="1"/>
          </p:cNvSpPr>
          <p:nvPr>
            <p:ph type="sldNum" sz="quarter" idx="12"/>
          </p:nvPr>
        </p:nvSpPr>
        <p:spPr/>
        <p:txBody>
          <a:bodyPr/>
          <a:lstStyle/>
          <a:p>
            <a:fld id="{D67E0778-5A7A-4C4A-A62F-B0A4AC7CA456}" type="slidenum">
              <a:rPr lang="en-IQ" smtClean="0"/>
              <a:t>‹#›</a:t>
            </a:fld>
            <a:endParaRPr lang="en-IQ"/>
          </a:p>
        </p:txBody>
      </p:sp>
    </p:spTree>
    <p:extLst>
      <p:ext uri="{BB962C8B-B14F-4D97-AF65-F5344CB8AC3E}">
        <p14:creationId xmlns:p14="http://schemas.microsoft.com/office/powerpoint/2010/main" val="1305120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17881-2948-B7C4-6AFB-0E76FD6F1785}"/>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endParaRPr lang="en-IQ"/>
          </a:p>
        </p:txBody>
      </p:sp>
      <p:sp>
        <p:nvSpPr>
          <p:cNvPr id="3" name="Content Placeholder 2">
            <a:extLst>
              <a:ext uri="{FF2B5EF4-FFF2-40B4-BE49-F238E27FC236}">
                <a16:creationId xmlns:a16="http://schemas.microsoft.com/office/drawing/2014/main" id="{A245175B-E6BB-C8E4-B10A-32E8E894DD4D}"/>
              </a:ext>
            </a:extLst>
          </p:cNvPr>
          <p:cNvSpPr>
            <a:spLocks noGrp="1"/>
          </p:cNvSpPr>
          <p:nvPr>
            <p:ph idx="1"/>
          </p:nvPr>
        </p:nvSpPr>
        <p:spPr>
          <a:xfrm>
            <a:off x="5183188"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Text Placeholder 3">
            <a:extLst>
              <a:ext uri="{FF2B5EF4-FFF2-40B4-BE49-F238E27FC236}">
                <a16:creationId xmlns:a16="http://schemas.microsoft.com/office/drawing/2014/main" id="{23561B57-6804-9F79-5682-197519F96C92}"/>
              </a:ext>
            </a:extLst>
          </p:cNvPr>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1"/>
            </a:lvl2pPr>
            <a:lvl3pPr marL="914411" indent="0">
              <a:buNone/>
              <a:defRPr sz="1200"/>
            </a:lvl3pPr>
            <a:lvl4pPr marL="1371617" indent="0">
              <a:buNone/>
              <a:defRPr sz="1001"/>
            </a:lvl4pPr>
            <a:lvl5pPr marL="1828823" indent="0">
              <a:buNone/>
              <a:defRPr sz="1001"/>
            </a:lvl5pPr>
            <a:lvl6pPr marL="2286029" indent="0">
              <a:buNone/>
              <a:defRPr sz="1001"/>
            </a:lvl6pPr>
            <a:lvl7pPr marL="2743234" indent="0">
              <a:buNone/>
              <a:defRPr sz="1001"/>
            </a:lvl7pPr>
            <a:lvl8pPr marL="3200440" indent="0">
              <a:buNone/>
              <a:defRPr sz="1001"/>
            </a:lvl8pPr>
            <a:lvl9pPr marL="3657646" indent="0">
              <a:buNone/>
              <a:defRPr sz="1001"/>
            </a:lvl9pPr>
          </a:lstStyle>
          <a:p>
            <a:pPr lvl="0"/>
            <a:r>
              <a:rPr lang="en-US"/>
              <a:t>Click to edit Master text styles</a:t>
            </a:r>
          </a:p>
        </p:txBody>
      </p:sp>
      <p:sp>
        <p:nvSpPr>
          <p:cNvPr id="5" name="Date Placeholder 4">
            <a:extLst>
              <a:ext uri="{FF2B5EF4-FFF2-40B4-BE49-F238E27FC236}">
                <a16:creationId xmlns:a16="http://schemas.microsoft.com/office/drawing/2014/main" id="{F70D94EF-51B1-6F1A-7E0B-A0AA27F324D3}"/>
              </a:ext>
            </a:extLst>
          </p:cNvPr>
          <p:cNvSpPr>
            <a:spLocks noGrp="1"/>
          </p:cNvSpPr>
          <p:nvPr>
            <p:ph type="dt" sz="half" idx="10"/>
          </p:nvPr>
        </p:nvSpPr>
        <p:spPr/>
        <p:txBody>
          <a:bodyPr/>
          <a:lstStyle/>
          <a:p>
            <a:fld id="{7568D34B-448D-8348-BD38-1AD5F5D4C041}" type="datetimeFigureOut">
              <a:rPr lang="en-IQ" smtClean="0"/>
              <a:t>31/12/2024</a:t>
            </a:fld>
            <a:endParaRPr lang="en-IQ"/>
          </a:p>
        </p:txBody>
      </p:sp>
      <p:sp>
        <p:nvSpPr>
          <p:cNvPr id="6" name="Footer Placeholder 5">
            <a:extLst>
              <a:ext uri="{FF2B5EF4-FFF2-40B4-BE49-F238E27FC236}">
                <a16:creationId xmlns:a16="http://schemas.microsoft.com/office/drawing/2014/main" id="{5C25DA19-CCC7-539E-611D-754E92C4A90C}"/>
              </a:ext>
            </a:extLst>
          </p:cNvPr>
          <p:cNvSpPr>
            <a:spLocks noGrp="1"/>
          </p:cNvSpPr>
          <p:nvPr>
            <p:ph type="ftr" sz="quarter" idx="11"/>
          </p:nvPr>
        </p:nvSpPr>
        <p:spPr/>
        <p:txBody>
          <a:bodyPr/>
          <a:lstStyle/>
          <a:p>
            <a:endParaRPr lang="en-IQ"/>
          </a:p>
        </p:txBody>
      </p:sp>
      <p:sp>
        <p:nvSpPr>
          <p:cNvPr id="7" name="Slide Number Placeholder 6">
            <a:extLst>
              <a:ext uri="{FF2B5EF4-FFF2-40B4-BE49-F238E27FC236}">
                <a16:creationId xmlns:a16="http://schemas.microsoft.com/office/drawing/2014/main" id="{A01A3A84-7146-3095-C66A-C87733215048}"/>
              </a:ext>
            </a:extLst>
          </p:cNvPr>
          <p:cNvSpPr>
            <a:spLocks noGrp="1"/>
          </p:cNvSpPr>
          <p:nvPr>
            <p:ph type="sldNum" sz="quarter" idx="12"/>
          </p:nvPr>
        </p:nvSpPr>
        <p:spPr/>
        <p:txBody>
          <a:bodyPr/>
          <a:lstStyle/>
          <a:p>
            <a:fld id="{D67E0778-5A7A-4C4A-A62F-B0A4AC7CA456}" type="slidenum">
              <a:rPr lang="en-IQ" smtClean="0"/>
              <a:t>‹#›</a:t>
            </a:fld>
            <a:endParaRPr lang="en-IQ"/>
          </a:p>
        </p:txBody>
      </p:sp>
    </p:spTree>
    <p:extLst>
      <p:ext uri="{BB962C8B-B14F-4D97-AF65-F5344CB8AC3E}">
        <p14:creationId xmlns:p14="http://schemas.microsoft.com/office/powerpoint/2010/main" val="460847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717A4-4C78-1AF7-C1EE-851191382D26}"/>
              </a:ext>
            </a:extLst>
          </p:cNvPr>
          <p:cNvSpPr>
            <a:spLocks noGrp="1"/>
          </p:cNvSpPr>
          <p:nvPr>
            <p:ph type="title"/>
          </p:nvPr>
        </p:nvSpPr>
        <p:spPr>
          <a:xfrm>
            <a:off x="839790" y="457200"/>
            <a:ext cx="3932236" cy="1600200"/>
          </a:xfrm>
        </p:spPr>
        <p:txBody>
          <a:bodyPr anchor="b"/>
          <a:lstStyle>
            <a:lvl1pPr>
              <a:defRPr sz="3200"/>
            </a:lvl1pPr>
          </a:lstStyle>
          <a:p>
            <a:r>
              <a:rPr lang="en-US"/>
              <a:t>Click to edit Master title style</a:t>
            </a:r>
            <a:endParaRPr lang="en-IQ"/>
          </a:p>
        </p:txBody>
      </p:sp>
      <p:sp>
        <p:nvSpPr>
          <p:cNvPr id="3" name="Picture Placeholder 2">
            <a:extLst>
              <a:ext uri="{FF2B5EF4-FFF2-40B4-BE49-F238E27FC236}">
                <a16:creationId xmlns:a16="http://schemas.microsoft.com/office/drawing/2014/main" id="{D90560E5-98E2-6436-18E5-CE7EE2A7C42B}"/>
              </a:ext>
            </a:extLst>
          </p:cNvPr>
          <p:cNvSpPr>
            <a:spLocks noGrp="1"/>
          </p:cNvSpPr>
          <p:nvPr>
            <p:ph type="pic" idx="1"/>
          </p:nvPr>
        </p:nvSpPr>
        <p:spPr>
          <a:xfrm>
            <a:off x="5183188" y="987425"/>
            <a:ext cx="6172201" cy="4873625"/>
          </a:xfrm>
        </p:spPr>
        <p:txBody>
          <a:bodyPr/>
          <a:lstStyle>
            <a:lvl1pPr marL="0" indent="0">
              <a:buNone/>
              <a:defRPr sz="3200"/>
            </a:lvl1pPr>
            <a:lvl2pPr marL="457206" indent="0">
              <a:buNone/>
              <a:defRPr sz="2800"/>
            </a:lvl2pPr>
            <a:lvl3pPr marL="914411" indent="0">
              <a:buNone/>
              <a:defRPr sz="2400"/>
            </a:lvl3pPr>
            <a:lvl4pPr marL="1371617" indent="0">
              <a:buNone/>
              <a:defRPr sz="2000"/>
            </a:lvl4pPr>
            <a:lvl5pPr marL="1828823" indent="0">
              <a:buNone/>
              <a:defRPr sz="2000"/>
            </a:lvl5pPr>
            <a:lvl6pPr marL="2286029" indent="0">
              <a:buNone/>
              <a:defRPr sz="2000"/>
            </a:lvl6pPr>
            <a:lvl7pPr marL="2743234" indent="0">
              <a:buNone/>
              <a:defRPr sz="2000"/>
            </a:lvl7pPr>
            <a:lvl8pPr marL="3200440" indent="0">
              <a:buNone/>
              <a:defRPr sz="2000"/>
            </a:lvl8pPr>
            <a:lvl9pPr marL="3657646" indent="0">
              <a:buNone/>
              <a:defRPr sz="2000"/>
            </a:lvl9pPr>
          </a:lstStyle>
          <a:p>
            <a:endParaRPr lang="en-IQ"/>
          </a:p>
        </p:txBody>
      </p:sp>
      <p:sp>
        <p:nvSpPr>
          <p:cNvPr id="4" name="Text Placeholder 3">
            <a:extLst>
              <a:ext uri="{FF2B5EF4-FFF2-40B4-BE49-F238E27FC236}">
                <a16:creationId xmlns:a16="http://schemas.microsoft.com/office/drawing/2014/main" id="{CBD10415-14A4-3340-0C87-E948FB2017AD}"/>
              </a:ext>
            </a:extLst>
          </p:cNvPr>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1"/>
            </a:lvl2pPr>
            <a:lvl3pPr marL="914411" indent="0">
              <a:buNone/>
              <a:defRPr sz="1200"/>
            </a:lvl3pPr>
            <a:lvl4pPr marL="1371617" indent="0">
              <a:buNone/>
              <a:defRPr sz="1001"/>
            </a:lvl4pPr>
            <a:lvl5pPr marL="1828823" indent="0">
              <a:buNone/>
              <a:defRPr sz="1001"/>
            </a:lvl5pPr>
            <a:lvl6pPr marL="2286029" indent="0">
              <a:buNone/>
              <a:defRPr sz="1001"/>
            </a:lvl6pPr>
            <a:lvl7pPr marL="2743234" indent="0">
              <a:buNone/>
              <a:defRPr sz="1001"/>
            </a:lvl7pPr>
            <a:lvl8pPr marL="3200440" indent="0">
              <a:buNone/>
              <a:defRPr sz="1001"/>
            </a:lvl8pPr>
            <a:lvl9pPr marL="3657646" indent="0">
              <a:buNone/>
              <a:defRPr sz="1001"/>
            </a:lvl9pPr>
          </a:lstStyle>
          <a:p>
            <a:pPr lvl="0"/>
            <a:r>
              <a:rPr lang="en-US"/>
              <a:t>Click to edit Master text styles</a:t>
            </a:r>
          </a:p>
        </p:txBody>
      </p:sp>
      <p:sp>
        <p:nvSpPr>
          <p:cNvPr id="5" name="Date Placeholder 4">
            <a:extLst>
              <a:ext uri="{FF2B5EF4-FFF2-40B4-BE49-F238E27FC236}">
                <a16:creationId xmlns:a16="http://schemas.microsoft.com/office/drawing/2014/main" id="{ECF8C1EA-BFBB-7AFC-104D-24687D0D7721}"/>
              </a:ext>
            </a:extLst>
          </p:cNvPr>
          <p:cNvSpPr>
            <a:spLocks noGrp="1"/>
          </p:cNvSpPr>
          <p:nvPr>
            <p:ph type="dt" sz="half" idx="10"/>
          </p:nvPr>
        </p:nvSpPr>
        <p:spPr/>
        <p:txBody>
          <a:bodyPr/>
          <a:lstStyle/>
          <a:p>
            <a:fld id="{7568D34B-448D-8348-BD38-1AD5F5D4C041}" type="datetimeFigureOut">
              <a:rPr lang="en-IQ" smtClean="0"/>
              <a:t>31/12/2024</a:t>
            </a:fld>
            <a:endParaRPr lang="en-IQ"/>
          </a:p>
        </p:txBody>
      </p:sp>
      <p:sp>
        <p:nvSpPr>
          <p:cNvPr id="6" name="Footer Placeholder 5">
            <a:extLst>
              <a:ext uri="{FF2B5EF4-FFF2-40B4-BE49-F238E27FC236}">
                <a16:creationId xmlns:a16="http://schemas.microsoft.com/office/drawing/2014/main" id="{B0D14678-79E0-C733-B45B-DEB5C13CF3C4}"/>
              </a:ext>
            </a:extLst>
          </p:cNvPr>
          <p:cNvSpPr>
            <a:spLocks noGrp="1"/>
          </p:cNvSpPr>
          <p:nvPr>
            <p:ph type="ftr" sz="quarter" idx="11"/>
          </p:nvPr>
        </p:nvSpPr>
        <p:spPr/>
        <p:txBody>
          <a:bodyPr/>
          <a:lstStyle/>
          <a:p>
            <a:endParaRPr lang="en-IQ"/>
          </a:p>
        </p:txBody>
      </p:sp>
      <p:sp>
        <p:nvSpPr>
          <p:cNvPr id="7" name="Slide Number Placeholder 6">
            <a:extLst>
              <a:ext uri="{FF2B5EF4-FFF2-40B4-BE49-F238E27FC236}">
                <a16:creationId xmlns:a16="http://schemas.microsoft.com/office/drawing/2014/main" id="{A588F1BB-C3EF-7BE3-5845-45F38249BFA2}"/>
              </a:ext>
            </a:extLst>
          </p:cNvPr>
          <p:cNvSpPr>
            <a:spLocks noGrp="1"/>
          </p:cNvSpPr>
          <p:nvPr>
            <p:ph type="sldNum" sz="quarter" idx="12"/>
          </p:nvPr>
        </p:nvSpPr>
        <p:spPr/>
        <p:txBody>
          <a:bodyPr/>
          <a:lstStyle/>
          <a:p>
            <a:fld id="{D67E0778-5A7A-4C4A-A62F-B0A4AC7CA456}" type="slidenum">
              <a:rPr lang="en-IQ" smtClean="0"/>
              <a:t>‹#›</a:t>
            </a:fld>
            <a:endParaRPr lang="en-IQ"/>
          </a:p>
        </p:txBody>
      </p:sp>
    </p:spTree>
    <p:extLst>
      <p:ext uri="{BB962C8B-B14F-4D97-AF65-F5344CB8AC3E}">
        <p14:creationId xmlns:p14="http://schemas.microsoft.com/office/powerpoint/2010/main" val="2100048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B0B0AD-E86E-D8D4-FF0F-BA8C2DED356D}"/>
              </a:ext>
            </a:extLst>
          </p:cNvPr>
          <p:cNvSpPr>
            <a:spLocks noGrp="1"/>
          </p:cNvSpPr>
          <p:nvPr>
            <p:ph type="title"/>
          </p:nvPr>
        </p:nvSpPr>
        <p:spPr>
          <a:xfrm>
            <a:off x="838202" y="365125"/>
            <a:ext cx="10515600" cy="1325563"/>
          </a:xfrm>
          <a:prstGeom prst="rect">
            <a:avLst/>
          </a:prstGeom>
        </p:spPr>
        <p:txBody>
          <a:bodyPr vert="horz" lIns="91440" tIns="45720" rIns="91440" bIns="45720" rtlCol="0" anchor="ctr">
            <a:normAutofit/>
          </a:bodyPr>
          <a:lstStyle/>
          <a:p>
            <a:r>
              <a:rPr lang="en-US"/>
              <a:t>Click to edit Master title style</a:t>
            </a:r>
            <a:endParaRPr lang="en-IQ"/>
          </a:p>
        </p:txBody>
      </p:sp>
      <p:sp>
        <p:nvSpPr>
          <p:cNvPr id="3" name="Text Placeholder 2">
            <a:extLst>
              <a:ext uri="{FF2B5EF4-FFF2-40B4-BE49-F238E27FC236}">
                <a16:creationId xmlns:a16="http://schemas.microsoft.com/office/drawing/2014/main" id="{84730304-EAA1-0AE2-8ADC-F4C5113B9349}"/>
              </a:ext>
            </a:extLst>
          </p:cNvPr>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CADEDEBD-CFB7-7007-1EF9-FC950E4338DD}"/>
              </a:ext>
            </a:extLst>
          </p:cNvPr>
          <p:cNvSpPr>
            <a:spLocks noGrp="1"/>
          </p:cNvSpPr>
          <p:nvPr>
            <p:ph type="dt" sz="half" idx="2"/>
          </p:nvPr>
        </p:nvSpPr>
        <p:spPr>
          <a:xfrm>
            <a:off x="838199" y="6356351"/>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68D34B-448D-8348-BD38-1AD5F5D4C041}" type="datetimeFigureOut">
              <a:rPr lang="en-IQ" smtClean="0"/>
              <a:t>31/12/2024</a:t>
            </a:fld>
            <a:endParaRPr lang="en-IQ"/>
          </a:p>
        </p:txBody>
      </p:sp>
      <p:sp>
        <p:nvSpPr>
          <p:cNvPr id="5" name="Footer Placeholder 4">
            <a:extLst>
              <a:ext uri="{FF2B5EF4-FFF2-40B4-BE49-F238E27FC236}">
                <a16:creationId xmlns:a16="http://schemas.microsoft.com/office/drawing/2014/main" id="{BE4B01C1-F9FD-A992-8BAD-CD0641E076D0}"/>
              </a:ext>
            </a:extLst>
          </p:cNvPr>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Q"/>
          </a:p>
        </p:txBody>
      </p:sp>
      <p:sp>
        <p:nvSpPr>
          <p:cNvPr id="6" name="Slide Number Placeholder 5">
            <a:extLst>
              <a:ext uri="{FF2B5EF4-FFF2-40B4-BE49-F238E27FC236}">
                <a16:creationId xmlns:a16="http://schemas.microsoft.com/office/drawing/2014/main" id="{F1831409-9602-F911-FD9F-6C83100C8DAD}"/>
              </a:ext>
            </a:extLst>
          </p:cNvPr>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67E0778-5A7A-4C4A-A62F-B0A4AC7CA456}" type="slidenum">
              <a:rPr lang="en-IQ" smtClean="0"/>
              <a:t>‹#›</a:t>
            </a:fld>
            <a:endParaRPr lang="en-IQ"/>
          </a:p>
        </p:txBody>
      </p:sp>
    </p:spTree>
    <p:extLst>
      <p:ext uri="{BB962C8B-B14F-4D97-AF65-F5344CB8AC3E}">
        <p14:creationId xmlns:p14="http://schemas.microsoft.com/office/powerpoint/2010/main" val="3146992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customXml" Target="../ink/ink6.xml"/><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customXml" Target="../ink/ink3.xml"/><Relationship Id="rId1" Type="http://schemas.openxmlformats.org/officeDocument/2006/relationships/slideLayout" Target="../slideLayouts/slideLayout2.xml"/><Relationship Id="rId6" Type="http://schemas.openxmlformats.org/officeDocument/2006/relationships/customXml" Target="../ink/ink5.xml"/><Relationship Id="rId5" Type="http://schemas.openxmlformats.org/officeDocument/2006/relationships/image" Target="../media/image7.png"/><Relationship Id="rId4" Type="http://schemas.openxmlformats.org/officeDocument/2006/relationships/customXml" Target="../ink/ink4.xml"/><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customXml" Target="../ink/ink7.xml"/><Relationship Id="rId1" Type="http://schemas.openxmlformats.org/officeDocument/2006/relationships/slideLayout" Target="../slideLayouts/slideLayout2.xml"/><Relationship Id="rId6" Type="http://schemas.openxmlformats.org/officeDocument/2006/relationships/customXml" Target="../ink/ink9.xml"/><Relationship Id="rId5" Type="http://schemas.openxmlformats.org/officeDocument/2006/relationships/image" Target="../media/image11.png"/><Relationship Id="rId4" Type="http://schemas.openxmlformats.org/officeDocument/2006/relationships/customXml" Target="../ink/ink8.xml"/></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customXml" Target="../ink/ink15.xml"/><Relationship Id="rId18" Type="http://schemas.openxmlformats.org/officeDocument/2006/relationships/image" Target="../media/image21.png"/><Relationship Id="rId26" Type="http://schemas.openxmlformats.org/officeDocument/2006/relationships/image" Target="../media/image25.png"/><Relationship Id="rId3" Type="http://schemas.openxmlformats.org/officeDocument/2006/relationships/customXml" Target="../ink/ink10.xml"/><Relationship Id="rId21" Type="http://schemas.openxmlformats.org/officeDocument/2006/relationships/customXml" Target="../ink/ink19.xml"/><Relationship Id="rId7" Type="http://schemas.openxmlformats.org/officeDocument/2006/relationships/customXml" Target="../ink/ink12.xml"/><Relationship Id="rId12" Type="http://schemas.openxmlformats.org/officeDocument/2006/relationships/image" Target="../media/image18.png"/><Relationship Id="rId17" Type="http://schemas.openxmlformats.org/officeDocument/2006/relationships/customXml" Target="../ink/ink17.xml"/><Relationship Id="rId25" Type="http://schemas.openxmlformats.org/officeDocument/2006/relationships/customXml" Target="../ink/ink21.xml"/><Relationship Id="rId2" Type="http://schemas.openxmlformats.org/officeDocument/2006/relationships/image" Target="../media/image13.png"/><Relationship Id="rId16" Type="http://schemas.openxmlformats.org/officeDocument/2006/relationships/image" Target="../media/image20.png"/><Relationship Id="rId20" Type="http://schemas.openxmlformats.org/officeDocument/2006/relationships/image" Target="../media/image22.png"/><Relationship Id="rId29" Type="http://schemas.openxmlformats.org/officeDocument/2006/relationships/customXml" Target="../ink/ink23.xml"/><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customXml" Target="../ink/ink14.xml"/><Relationship Id="rId24" Type="http://schemas.openxmlformats.org/officeDocument/2006/relationships/image" Target="../media/image24.png"/><Relationship Id="rId5" Type="http://schemas.openxmlformats.org/officeDocument/2006/relationships/customXml" Target="../ink/ink11.xml"/><Relationship Id="rId15" Type="http://schemas.openxmlformats.org/officeDocument/2006/relationships/customXml" Target="../ink/ink16.xml"/><Relationship Id="rId23" Type="http://schemas.openxmlformats.org/officeDocument/2006/relationships/customXml" Target="../ink/ink20.xml"/><Relationship Id="rId28" Type="http://schemas.openxmlformats.org/officeDocument/2006/relationships/image" Target="../media/image26.png"/><Relationship Id="rId10" Type="http://schemas.openxmlformats.org/officeDocument/2006/relationships/image" Target="../media/image17.png"/><Relationship Id="rId19" Type="http://schemas.openxmlformats.org/officeDocument/2006/relationships/customXml" Target="../ink/ink18.xml"/><Relationship Id="rId4" Type="http://schemas.openxmlformats.org/officeDocument/2006/relationships/image" Target="../media/image14.png"/><Relationship Id="rId9" Type="http://schemas.openxmlformats.org/officeDocument/2006/relationships/customXml" Target="../ink/ink13.xml"/><Relationship Id="rId14" Type="http://schemas.openxmlformats.org/officeDocument/2006/relationships/image" Target="../media/image19.png"/><Relationship Id="rId22" Type="http://schemas.openxmlformats.org/officeDocument/2006/relationships/image" Target="../media/image23.png"/><Relationship Id="rId27" Type="http://schemas.openxmlformats.org/officeDocument/2006/relationships/customXml" Target="../ink/ink22.xml"/><Relationship Id="rId30" Type="http://schemas.openxmlformats.org/officeDocument/2006/relationships/image" Target="../media/image2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930EBA3-4D2E-42E8-B828-834555328D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Graphic 3" descr="Bonsai with solid fill">
            <a:extLst>
              <a:ext uri="{FF2B5EF4-FFF2-40B4-BE49-F238E27FC236}">
                <a16:creationId xmlns:a16="http://schemas.microsoft.com/office/drawing/2014/main" id="{D81FA206-98EA-6856-51EB-76718FA8FE2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13990" y="1288220"/>
            <a:ext cx="3971863" cy="3971863"/>
          </a:xfrm>
          <a:custGeom>
            <a:avLst/>
            <a:gdLst/>
            <a:ahLst/>
            <a:cxnLst/>
            <a:rect l="l" t="t" r="r" b="b"/>
            <a:pathLst>
              <a:path w="6094252" h="6857998">
                <a:moveTo>
                  <a:pt x="0" y="0"/>
                </a:moveTo>
                <a:lnTo>
                  <a:pt x="5898122" y="0"/>
                </a:lnTo>
                <a:cubicBezTo>
                  <a:pt x="6006442" y="0"/>
                  <a:pt x="6094252" y="87810"/>
                  <a:pt x="6094252" y="196130"/>
                </a:cubicBezTo>
                <a:lnTo>
                  <a:pt x="6094252" y="6661869"/>
                </a:lnTo>
                <a:cubicBezTo>
                  <a:pt x="6094252" y="6756649"/>
                  <a:pt x="6027023" y="6835726"/>
                  <a:pt x="5937649" y="6854015"/>
                </a:cubicBezTo>
                <a:lnTo>
                  <a:pt x="5898132" y="6857998"/>
                </a:lnTo>
                <a:lnTo>
                  <a:pt x="0" y="6857998"/>
                </a:lnTo>
                <a:close/>
              </a:path>
            </a:pathLst>
          </a:custGeom>
        </p:spPr>
      </p:pic>
      <p:sp>
        <p:nvSpPr>
          <p:cNvPr id="11" name="Arc 10">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496D04E-45DC-3021-40E8-D8779F74B2E9}"/>
              </a:ext>
            </a:extLst>
          </p:cNvPr>
          <p:cNvSpPr>
            <a:spLocks noGrp="1"/>
          </p:cNvSpPr>
          <p:nvPr>
            <p:ph type="title"/>
          </p:nvPr>
        </p:nvSpPr>
        <p:spPr>
          <a:xfrm>
            <a:off x="5011547" y="1802574"/>
            <a:ext cx="5130798" cy="1354497"/>
          </a:xfrm>
        </p:spPr>
        <p:txBody>
          <a:bodyPr vert="horz" lIns="91440" tIns="45720" rIns="91440" bIns="45720" rtlCol="0" anchor="b">
            <a:normAutofit/>
          </a:bodyPr>
          <a:lstStyle/>
          <a:p>
            <a:pPr algn="ctr"/>
            <a:r>
              <a:rPr lang="en-US" sz="3600" b="1" kern="1200" dirty="0">
                <a:solidFill>
                  <a:schemeClr val="tx1"/>
                </a:solidFill>
                <a:latin typeface="+mj-lt"/>
                <a:ea typeface="+mj-ea"/>
                <a:cs typeface="+mj-cs"/>
              </a:rPr>
              <a:t>Plant Anatomy </a:t>
            </a:r>
            <a:br>
              <a:rPr lang="en-US" sz="3600" b="1" kern="1200" dirty="0">
                <a:solidFill>
                  <a:schemeClr val="tx1"/>
                </a:solidFill>
                <a:latin typeface="+mj-lt"/>
                <a:ea typeface="+mj-ea"/>
                <a:cs typeface="+mj-cs"/>
              </a:rPr>
            </a:br>
            <a:r>
              <a:rPr lang="en-US" sz="3600" b="1" kern="1200" dirty="0">
                <a:solidFill>
                  <a:schemeClr val="tx1"/>
                </a:solidFill>
                <a:latin typeface="+mj-lt"/>
                <a:ea typeface="+mj-ea"/>
                <a:cs typeface="+mj-cs"/>
              </a:rPr>
              <a:t>Lecture 4</a:t>
            </a:r>
          </a:p>
        </p:txBody>
      </p:sp>
      <p:sp>
        <p:nvSpPr>
          <p:cNvPr id="13" name="Oval 12">
            <a:extLst>
              <a:ext uri="{FF2B5EF4-FFF2-40B4-BE49-F238E27FC236}">
                <a16:creationId xmlns:a16="http://schemas.microsoft.com/office/drawing/2014/main" id="{528AA953-F4F9-4DC5-97C7-491F4AF93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97079" y="5607717"/>
            <a:ext cx="513442" cy="499514"/>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9E24E8B1-D799-3B4D-FA10-FAAC20D7512A}"/>
              </a:ext>
            </a:extLst>
          </p:cNvPr>
          <p:cNvSpPr>
            <a:spLocks noGrp="1"/>
          </p:cNvSpPr>
          <p:nvPr>
            <p:ph idx="1"/>
          </p:nvPr>
        </p:nvSpPr>
        <p:spPr>
          <a:xfrm>
            <a:off x="5003319" y="3429000"/>
            <a:ext cx="5674691" cy="817767"/>
          </a:xfrm>
          <a:custGeom>
            <a:avLst/>
            <a:gdLst>
              <a:gd name="connsiteX0" fmla="*/ 0 w 5674691"/>
              <a:gd name="connsiteY0" fmla="*/ 0 h 817767"/>
              <a:gd name="connsiteX1" fmla="*/ 397228 w 5674691"/>
              <a:gd name="connsiteY1" fmla="*/ 0 h 817767"/>
              <a:gd name="connsiteX2" fmla="*/ 1078191 w 5674691"/>
              <a:gd name="connsiteY2" fmla="*/ 0 h 817767"/>
              <a:gd name="connsiteX3" fmla="*/ 1702407 w 5674691"/>
              <a:gd name="connsiteY3" fmla="*/ 0 h 817767"/>
              <a:gd name="connsiteX4" fmla="*/ 2099636 w 5674691"/>
              <a:gd name="connsiteY4" fmla="*/ 0 h 817767"/>
              <a:gd name="connsiteX5" fmla="*/ 2610358 w 5674691"/>
              <a:gd name="connsiteY5" fmla="*/ 0 h 817767"/>
              <a:gd name="connsiteX6" fmla="*/ 3291321 w 5674691"/>
              <a:gd name="connsiteY6" fmla="*/ 0 h 817767"/>
              <a:gd name="connsiteX7" fmla="*/ 3858790 w 5674691"/>
              <a:gd name="connsiteY7" fmla="*/ 0 h 817767"/>
              <a:gd name="connsiteX8" fmla="*/ 4483006 w 5674691"/>
              <a:gd name="connsiteY8" fmla="*/ 0 h 817767"/>
              <a:gd name="connsiteX9" fmla="*/ 4993728 w 5674691"/>
              <a:gd name="connsiteY9" fmla="*/ 0 h 817767"/>
              <a:gd name="connsiteX10" fmla="*/ 5674691 w 5674691"/>
              <a:gd name="connsiteY10" fmla="*/ 0 h 817767"/>
              <a:gd name="connsiteX11" fmla="*/ 5674691 w 5674691"/>
              <a:gd name="connsiteY11" fmla="*/ 425239 h 817767"/>
              <a:gd name="connsiteX12" fmla="*/ 5674691 w 5674691"/>
              <a:gd name="connsiteY12" fmla="*/ 817767 h 817767"/>
              <a:gd name="connsiteX13" fmla="*/ 5277463 w 5674691"/>
              <a:gd name="connsiteY13" fmla="*/ 817767 h 817767"/>
              <a:gd name="connsiteX14" fmla="*/ 4880234 w 5674691"/>
              <a:gd name="connsiteY14" fmla="*/ 817767 h 817767"/>
              <a:gd name="connsiteX15" fmla="*/ 4256018 w 5674691"/>
              <a:gd name="connsiteY15" fmla="*/ 817767 h 817767"/>
              <a:gd name="connsiteX16" fmla="*/ 3858790 w 5674691"/>
              <a:gd name="connsiteY16" fmla="*/ 817767 h 817767"/>
              <a:gd name="connsiteX17" fmla="*/ 3291321 w 5674691"/>
              <a:gd name="connsiteY17" fmla="*/ 817767 h 817767"/>
              <a:gd name="connsiteX18" fmla="*/ 2837346 w 5674691"/>
              <a:gd name="connsiteY18" fmla="*/ 817767 h 817767"/>
              <a:gd name="connsiteX19" fmla="*/ 2269876 w 5674691"/>
              <a:gd name="connsiteY19" fmla="*/ 817767 h 817767"/>
              <a:gd name="connsiteX20" fmla="*/ 1702407 w 5674691"/>
              <a:gd name="connsiteY20" fmla="*/ 817767 h 817767"/>
              <a:gd name="connsiteX21" fmla="*/ 1134938 w 5674691"/>
              <a:gd name="connsiteY21" fmla="*/ 817767 h 817767"/>
              <a:gd name="connsiteX22" fmla="*/ 567469 w 5674691"/>
              <a:gd name="connsiteY22" fmla="*/ 817767 h 817767"/>
              <a:gd name="connsiteX23" fmla="*/ 0 w 5674691"/>
              <a:gd name="connsiteY23" fmla="*/ 817767 h 817767"/>
              <a:gd name="connsiteX24" fmla="*/ 0 w 5674691"/>
              <a:gd name="connsiteY24" fmla="*/ 400706 h 817767"/>
              <a:gd name="connsiteX25" fmla="*/ 0 w 5674691"/>
              <a:gd name="connsiteY25" fmla="*/ 0 h 817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4691" h="817767" fill="none" extrusionOk="0">
                <a:moveTo>
                  <a:pt x="0" y="0"/>
                </a:moveTo>
                <a:cubicBezTo>
                  <a:pt x="115610" y="-26150"/>
                  <a:pt x="223660" y="1705"/>
                  <a:pt x="397228" y="0"/>
                </a:cubicBezTo>
                <a:cubicBezTo>
                  <a:pt x="570796" y="-1705"/>
                  <a:pt x="760830" y="60135"/>
                  <a:pt x="1078191" y="0"/>
                </a:cubicBezTo>
                <a:cubicBezTo>
                  <a:pt x="1395552" y="-60135"/>
                  <a:pt x="1455254" y="7391"/>
                  <a:pt x="1702407" y="0"/>
                </a:cubicBezTo>
                <a:cubicBezTo>
                  <a:pt x="1949560" y="-7391"/>
                  <a:pt x="1999834" y="27567"/>
                  <a:pt x="2099636" y="0"/>
                </a:cubicBezTo>
                <a:cubicBezTo>
                  <a:pt x="2199438" y="-27567"/>
                  <a:pt x="2434312" y="2129"/>
                  <a:pt x="2610358" y="0"/>
                </a:cubicBezTo>
                <a:cubicBezTo>
                  <a:pt x="2786404" y="-2129"/>
                  <a:pt x="2987752" y="43727"/>
                  <a:pt x="3291321" y="0"/>
                </a:cubicBezTo>
                <a:cubicBezTo>
                  <a:pt x="3594890" y="-43727"/>
                  <a:pt x="3732098" y="33611"/>
                  <a:pt x="3858790" y="0"/>
                </a:cubicBezTo>
                <a:cubicBezTo>
                  <a:pt x="3985482" y="-33611"/>
                  <a:pt x="4204733" y="50641"/>
                  <a:pt x="4483006" y="0"/>
                </a:cubicBezTo>
                <a:cubicBezTo>
                  <a:pt x="4761279" y="-50641"/>
                  <a:pt x="4768139" y="14452"/>
                  <a:pt x="4993728" y="0"/>
                </a:cubicBezTo>
                <a:cubicBezTo>
                  <a:pt x="5219317" y="-14452"/>
                  <a:pt x="5409294" y="59567"/>
                  <a:pt x="5674691" y="0"/>
                </a:cubicBezTo>
                <a:cubicBezTo>
                  <a:pt x="5703268" y="85654"/>
                  <a:pt x="5649818" y="328960"/>
                  <a:pt x="5674691" y="425239"/>
                </a:cubicBezTo>
                <a:cubicBezTo>
                  <a:pt x="5699564" y="521518"/>
                  <a:pt x="5656412" y="704315"/>
                  <a:pt x="5674691" y="817767"/>
                </a:cubicBezTo>
                <a:cubicBezTo>
                  <a:pt x="5492929" y="848092"/>
                  <a:pt x="5449837" y="782831"/>
                  <a:pt x="5277463" y="817767"/>
                </a:cubicBezTo>
                <a:cubicBezTo>
                  <a:pt x="5105089" y="852703"/>
                  <a:pt x="5058726" y="799409"/>
                  <a:pt x="4880234" y="817767"/>
                </a:cubicBezTo>
                <a:cubicBezTo>
                  <a:pt x="4701742" y="836125"/>
                  <a:pt x="4485676" y="810774"/>
                  <a:pt x="4256018" y="817767"/>
                </a:cubicBezTo>
                <a:cubicBezTo>
                  <a:pt x="4026360" y="824760"/>
                  <a:pt x="4018370" y="812851"/>
                  <a:pt x="3858790" y="817767"/>
                </a:cubicBezTo>
                <a:cubicBezTo>
                  <a:pt x="3699210" y="822683"/>
                  <a:pt x="3499318" y="763216"/>
                  <a:pt x="3291321" y="817767"/>
                </a:cubicBezTo>
                <a:cubicBezTo>
                  <a:pt x="3083324" y="872318"/>
                  <a:pt x="3023298" y="793395"/>
                  <a:pt x="2837346" y="817767"/>
                </a:cubicBezTo>
                <a:cubicBezTo>
                  <a:pt x="2651394" y="842139"/>
                  <a:pt x="2435278" y="751816"/>
                  <a:pt x="2269876" y="817767"/>
                </a:cubicBezTo>
                <a:cubicBezTo>
                  <a:pt x="2104474" y="883718"/>
                  <a:pt x="1979299" y="750810"/>
                  <a:pt x="1702407" y="817767"/>
                </a:cubicBezTo>
                <a:cubicBezTo>
                  <a:pt x="1425515" y="884724"/>
                  <a:pt x="1363609" y="758160"/>
                  <a:pt x="1134938" y="817767"/>
                </a:cubicBezTo>
                <a:cubicBezTo>
                  <a:pt x="906267" y="877374"/>
                  <a:pt x="836642" y="816240"/>
                  <a:pt x="567469" y="817767"/>
                </a:cubicBezTo>
                <a:cubicBezTo>
                  <a:pt x="298296" y="819294"/>
                  <a:pt x="226061" y="815747"/>
                  <a:pt x="0" y="817767"/>
                </a:cubicBezTo>
                <a:cubicBezTo>
                  <a:pt x="-39891" y="731260"/>
                  <a:pt x="38288" y="590192"/>
                  <a:pt x="0" y="400706"/>
                </a:cubicBezTo>
                <a:cubicBezTo>
                  <a:pt x="-38288" y="211220"/>
                  <a:pt x="6731" y="193540"/>
                  <a:pt x="0" y="0"/>
                </a:cubicBezTo>
                <a:close/>
              </a:path>
              <a:path w="5674691" h="817767" stroke="0" extrusionOk="0">
                <a:moveTo>
                  <a:pt x="0" y="0"/>
                </a:moveTo>
                <a:cubicBezTo>
                  <a:pt x="199873" y="-38723"/>
                  <a:pt x="317082" y="46654"/>
                  <a:pt x="510722" y="0"/>
                </a:cubicBezTo>
                <a:cubicBezTo>
                  <a:pt x="704362" y="-46654"/>
                  <a:pt x="793907" y="17131"/>
                  <a:pt x="907951" y="0"/>
                </a:cubicBezTo>
                <a:cubicBezTo>
                  <a:pt x="1021995" y="-17131"/>
                  <a:pt x="1426149" y="10751"/>
                  <a:pt x="1588913" y="0"/>
                </a:cubicBezTo>
                <a:cubicBezTo>
                  <a:pt x="1751677" y="-10751"/>
                  <a:pt x="1875553" y="25917"/>
                  <a:pt x="2099636" y="0"/>
                </a:cubicBezTo>
                <a:cubicBezTo>
                  <a:pt x="2323719" y="-25917"/>
                  <a:pt x="2383995" y="60106"/>
                  <a:pt x="2610358" y="0"/>
                </a:cubicBezTo>
                <a:cubicBezTo>
                  <a:pt x="2836721" y="-60106"/>
                  <a:pt x="3068808" y="13538"/>
                  <a:pt x="3291321" y="0"/>
                </a:cubicBezTo>
                <a:cubicBezTo>
                  <a:pt x="3513834" y="-13538"/>
                  <a:pt x="3518718" y="17532"/>
                  <a:pt x="3745296" y="0"/>
                </a:cubicBezTo>
                <a:cubicBezTo>
                  <a:pt x="3971874" y="-17532"/>
                  <a:pt x="4143274" y="15936"/>
                  <a:pt x="4426259" y="0"/>
                </a:cubicBezTo>
                <a:cubicBezTo>
                  <a:pt x="4709244" y="-15936"/>
                  <a:pt x="4889619" y="33946"/>
                  <a:pt x="5107222" y="0"/>
                </a:cubicBezTo>
                <a:cubicBezTo>
                  <a:pt x="5324825" y="-33946"/>
                  <a:pt x="5420466" y="56146"/>
                  <a:pt x="5674691" y="0"/>
                </a:cubicBezTo>
                <a:cubicBezTo>
                  <a:pt x="5713436" y="159254"/>
                  <a:pt x="5628672" y="281681"/>
                  <a:pt x="5674691" y="425239"/>
                </a:cubicBezTo>
                <a:cubicBezTo>
                  <a:pt x="5720710" y="568797"/>
                  <a:pt x="5669920" y="695778"/>
                  <a:pt x="5674691" y="817767"/>
                </a:cubicBezTo>
                <a:cubicBezTo>
                  <a:pt x="5557946" y="863867"/>
                  <a:pt x="5444510" y="795392"/>
                  <a:pt x="5277463" y="817767"/>
                </a:cubicBezTo>
                <a:cubicBezTo>
                  <a:pt x="5110416" y="840142"/>
                  <a:pt x="4751318" y="805544"/>
                  <a:pt x="4596500" y="817767"/>
                </a:cubicBezTo>
                <a:cubicBezTo>
                  <a:pt x="4441682" y="829990"/>
                  <a:pt x="4336656" y="801780"/>
                  <a:pt x="4142524" y="817767"/>
                </a:cubicBezTo>
                <a:cubicBezTo>
                  <a:pt x="3948392" y="833754"/>
                  <a:pt x="3828747" y="802084"/>
                  <a:pt x="3575055" y="817767"/>
                </a:cubicBezTo>
                <a:cubicBezTo>
                  <a:pt x="3321363" y="833450"/>
                  <a:pt x="3198867" y="762543"/>
                  <a:pt x="2894092" y="817767"/>
                </a:cubicBezTo>
                <a:cubicBezTo>
                  <a:pt x="2589317" y="872991"/>
                  <a:pt x="2479533" y="753662"/>
                  <a:pt x="2326623" y="817767"/>
                </a:cubicBezTo>
                <a:cubicBezTo>
                  <a:pt x="2173713" y="881872"/>
                  <a:pt x="2107068" y="799537"/>
                  <a:pt x="1929395" y="817767"/>
                </a:cubicBezTo>
                <a:cubicBezTo>
                  <a:pt x="1751722" y="835997"/>
                  <a:pt x="1691416" y="786830"/>
                  <a:pt x="1475420" y="817767"/>
                </a:cubicBezTo>
                <a:cubicBezTo>
                  <a:pt x="1259425" y="848704"/>
                  <a:pt x="993575" y="738196"/>
                  <a:pt x="794457" y="817767"/>
                </a:cubicBezTo>
                <a:cubicBezTo>
                  <a:pt x="595339" y="897338"/>
                  <a:pt x="296399" y="755384"/>
                  <a:pt x="0" y="817767"/>
                </a:cubicBezTo>
                <a:cubicBezTo>
                  <a:pt x="-24051" y="711351"/>
                  <a:pt x="2281" y="527872"/>
                  <a:pt x="0" y="425239"/>
                </a:cubicBezTo>
                <a:cubicBezTo>
                  <a:pt x="-2281" y="322606"/>
                  <a:pt x="26447" y="123106"/>
                  <a:pt x="0" y="0"/>
                </a:cubicBezTo>
                <a:close/>
              </a:path>
            </a:pathLst>
          </a:custGeom>
          <a:ln w="57150">
            <a:solidFill>
              <a:schemeClr val="tx1"/>
            </a:solidFill>
            <a:extLst>
              <a:ext uri="{C807C97D-BFC1-408E-A445-0C87EB9F89A2}">
                <ask:lineSketchStyleProps xmlns:ask="http://schemas.microsoft.com/office/drawing/2018/sketchyshapes" sd="1219033472">
                  <ask:type>
                    <ask:lineSketchScribble/>
                  </ask:type>
                </ask:lineSketchStyleProps>
              </a:ext>
            </a:extLst>
          </a:ln>
        </p:spPr>
        <p:txBody>
          <a:bodyPr vert="horz" lIns="91440" tIns="45720" rIns="91440" bIns="45720" rtlCol="0" anchor="ctr">
            <a:normAutofit fontScale="92500" lnSpcReduction="10000"/>
          </a:bodyPr>
          <a:lstStyle/>
          <a:p>
            <a:pPr marL="0" indent="0" algn="ctr">
              <a:buNone/>
            </a:pPr>
            <a:r>
              <a:rPr lang="en-US" sz="2700" b="1" kern="1200" dirty="0">
                <a:solidFill>
                  <a:schemeClr val="tx1"/>
                </a:solidFill>
                <a:latin typeface="+mn-lt"/>
                <a:ea typeface="+mn-ea"/>
                <a:cs typeface="+mn-cs"/>
              </a:rPr>
              <a:t>Plant Histology and Anatomy</a:t>
            </a:r>
            <a:r>
              <a:rPr lang="ar-SA" sz="2700" b="1" kern="1200" dirty="0">
                <a:solidFill>
                  <a:schemeClr val="tx1"/>
                </a:solidFill>
                <a:latin typeface="+mn-lt"/>
                <a:ea typeface="+mn-ea"/>
                <a:cs typeface="+mn-cs"/>
              </a:rPr>
              <a:t> </a:t>
            </a:r>
            <a:r>
              <a:rPr lang="en-US" sz="2700" b="1" kern="1200" dirty="0">
                <a:solidFill>
                  <a:schemeClr val="tx1"/>
                </a:solidFill>
                <a:latin typeface="+mn-lt"/>
                <a:ea typeface="+mn-ea"/>
                <a:cs typeface="+mn-cs"/>
              </a:rPr>
              <a:t>(part 1) </a:t>
            </a:r>
          </a:p>
        </p:txBody>
      </p:sp>
    </p:spTree>
    <p:extLst>
      <p:ext uri="{BB962C8B-B14F-4D97-AF65-F5344CB8AC3E}">
        <p14:creationId xmlns:p14="http://schemas.microsoft.com/office/powerpoint/2010/main" val="4231734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1" y="228600"/>
            <a:ext cx="8382000" cy="6324601"/>
          </a:xfrm>
        </p:spPr>
        <p:txBody>
          <a:bodyPr>
            <a:normAutofit/>
          </a:bodyPr>
          <a:lstStyle/>
          <a:p>
            <a:pPr>
              <a:lnSpc>
                <a:spcPct val="160000"/>
              </a:lnSpc>
              <a:buNone/>
            </a:pPr>
            <a:r>
              <a:rPr lang="en-US" sz="2000" b="1" u="sng" dirty="0">
                <a:latin typeface="Abadi" panose="020B0604020104020204" pitchFamily="34" charset="0"/>
              </a:rPr>
              <a:t>Parenchyma:</a:t>
            </a:r>
            <a:r>
              <a:rPr lang="en-US" sz="2000" dirty="0">
                <a:latin typeface="Abadi" panose="020B0604020104020204" pitchFamily="34" charset="0"/>
              </a:rPr>
              <a:t> it is the ground/ fundamental/ living tissue generally found in soft parts of the plants of all categories.</a:t>
            </a:r>
          </a:p>
          <a:p>
            <a:pPr>
              <a:lnSpc>
                <a:spcPct val="160000"/>
              </a:lnSpc>
            </a:pPr>
            <a:r>
              <a:rPr lang="en-US" sz="2000" dirty="0">
                <a:latin typeface="Abadi" panose="020B0604020104020204" pitchFamily="34" charset="0"/>
              </a:rPr>
              <a:t>Distribution: Soft regions such as cortex and pith of root and stem, mesophyll of leaves, fleshy parts of fruits, endosperm of seeds etc.</a:t>
            </a:r>
          </a:p>
          <a:p>
            <a:pPr>
              <a:lnSpc>
                <a:spcPct val="160000"/>
              </a:lnSpc>
            </a:pPr>
            <a:r>
              <a:rPr lang="en-US" sz="2000" dirty="0">
                <a:latin typeface="Abadi" panose="020B0604020104020204" pitchFamily="34" charset="0"/>
              </a:rPr>
              <a:t>Structure: They are thin walled, iso-diametric, shape variable, with definite nucleus and vacuolated cytoplasm and certain large amount of food materials.</a:t>
            </a:r>
          </a:p>
          <a:p>
            <a:pPr>
              <a:lnSpc>
                <a:spcPct val="160000"/>
              </a:lnSpc>
              <a:buNone/>
            </a:pPr>
            <a:r>
              <a:rPr lang="en-US" sz="2000" b="1" dirty="0">
                <a:latin typeface="Abadi" panose="020B0604020104020204" pitchFamily="34" charset="0"/>
              </a:rPr>
              <a:t>Classification of Parenchyma</a:t>
            </a:r>
            <a:r>
              <a:rPr lang="en-US" sz="2000" dirty="0">
                <a:latin typeface="Abadi" panose="020B0604020104020204" pitchFamily="34" charset="0"/>
              </a:rPr>
              <a:t>: Based on the cell structure and function, </a:t>
            </a:r>
            <a:r>
              <a:rPr lang="en-US" sz="2000" dirty="0">
                <a:highlight>
                  <a:srgbClr val="00FF00"/>
                </a:highlight>
                <a:latin typeface="Abadi" panose="020B0604020104020204" pitchFamily="34" charset="0"/>
              </a:rPr>
              <a:t>three types </a:t>
            </a:r>
            <a:r>
              <a:rPr lang="en-US" sz="2000" dirty="0">
                <a:latin typeface="Abadi" panose="020B0604020104020204" pitchFamily="34" charset="0"/>
              </a:rPr>
              <a:t>of parenchyma are noticed:-</a:t>
            </a:r>
          </a:p>
          <a:p>
            <a:pPr lvl="0">
              <a:lnSpc>
                <a:spcPct val="160000"/>
              </a:lnSpc>
            </a:pPr>
            <a:endParaRPr lang="en-US" sz="2000" dirty="0">
              <a:latin typeface="Abadi" panose="020B0604020104020204" pitchFamily="34" charset="0"/>
            </a:endParaRPr>
          </a:p>
          <a:p>
            <a:pPr>
              <a:lnSpc>
                <a:spcPct val="160000"/>
              </a:lnSpc>
            </a:pPr>
            <a:endParaRPr lang="en-US" sz="2000" dirty="0">
              <a:latin typeface="Abadi" panose="020B0604020104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6900" y="792924"/>
            <a:ext cx="8458201" cy="5446644"/>
          </a:xfrm>
        </p:spPr>
        <p:txBody>
          <a:bodyPr>
            <a:noAutofit/>
          </a:bodyPr>
          <a:lstStyle/>
          <a:p>
            <a:pPr lvl="0">
              <a:lnSpc>
                <a:spcPct val="100000"/>
              </a:lnSpc>
            </a:pPr>
            <a:r>
              <a:rPr lang="en-US" sz="2000" u="sng" dirty="0">
                <a:highlight>
                  <a:srgbClr val="00FF00"/>
                </a:highlight>
                <a:latin typeface="Abadi" panose="020B0604020104020204" pitchFamily="34" charset="0"/>
              </a:rPr>
              <a:t>Simple parenchyma</a:t>
            </a:r>
            <a:r>
              <a:rPr lang="en-US" sz="2000" u="sng" dirty="0">
                <a:latin typeface="Abadi" panose="020B0604020104020204" pitchFamily="34" charset="0"/>
              </a:rPr>
              <a:t>:</a:t>
            </a:r>
            <a:r>
              <a:rPr lang="en-US" sz="2000" dirty="0">
                <a:latin typeface="Abadi" panose="020B0604020104020204" pitchFamily="34" charset="0"/>
              </a:rPr>
              <a:t> Ground tissue possesses all the characters as above. These cells show essential metabolic functions like respiration, secretion, excretion and also storage.</a:t>
            </a:r>
          </a:p>
          <a:p>
            <a:pPr lvl="1">
              <a:lnSpc>
                <a:spcPct val="100000"/>
              </a:lnSpc>
            </a:pPr>
            <a:r>
              <a:rPr lang="en-US" sz="2000" dirty="0">
                <a:latin typeface="Abadi" panose="020B0604020104020204" pitchFamily="34" charset="0"/>
              </a:rPr>
              <a:t>Idioblasts: Parenchymal cells containing mineral crystals like </a:t>
            </a:r>
            <a:r>
              <a:rPr lang="en-US" sz="2000" i="1" dirty="0">
                <a:latin typeface="Abadi" panose="020B0604020104020204" pitchFamily="34" charset="0"/>
              </a:rPr>
              <a:t>Raphides</a:t>
            </a:r>
            <a:r>
              <a:rPr lang="en-US" sz="2000" dirty="0">
                <a:latin typeface="Abadi" panose="020B0604020104020204" pitchFamily="34" charset="0"/>
              </a:rPr>
              <a:t> (Oils, crystals of Calcium oxalate).</a:t>
            </a:r>
          </a:p>
          <a:p>
            <a:pPr lvl="0">
              <a:lnSpc>
                <a:spcPct val="100000"/>
              </a:lnSpc>
            </a:pPr>
            <a:r>
              <a:rPr lang="en-US" sz="2000" u="sng" dirty="0">
                <a:highlight>
                  <a:srgbClr val="00FF00"/>
                </a:highlight>
                <a:latin typeface="Abadi" panose="020B0604020104020204" pitchFamily="34" charset="0"/>
              </a:rPr>
              <a:t>Chlorenchyma</a:t>
            </a:r>
            <a:r>
              <a:rPr lang="en-US" sz="2000" u="sng" dirty="0">
                <a:latin typeface="Abadi" panose="020B0604020104020204" pitchFamily="34" charset="0"/>
              </a:rPr>
              <a:t>:</a:t>
            </a:r>
            <a:r>
              <a:rPr lang="en-US" sz="2000" dirty="0">
                <a:latin typeface="Abadi" panose="020B0604020104020204" pitchFamily="34" charset="0"/>
              </a:rPr>
              <a:t> Parenchymal cells containing chloroplasts usually found in the cells of leaves and some times the cells of stem cortex.</a:t>
            </a:r>
          </a:p>
          <a:p>
            <a:pPr lvl="1">
              <a:lnSpc>
                <a:spcPct val="100000"/>
              </a:lnSpc>
            </a:pPr>
            <a:r>
              <a:rPr lang="en-US" sz="2000" b="1" dirty="0">
                <a:latin typeface="Abadi" panose="020B0604020104020204" pitchFamily="34" charset="0"/>
              </a:rPr>
              <a:t>Palisade parenchyma:</a:t>
            </a:r>
            <a:r>
              <a:rPr lang="en-US" sz="2000" dirty="0">
                <a:latin typeface="Abadi" panose="020B0604020104020204" pitchFamily="34" charset="0"/>
              </a:rPr>
              <a:t> these are elongated chlorenchymal cells as in leaves.</a:t>
            </a:r>
          </a:p>
          <a:p>
            <a:pPr lvl="1">
              <a:lnSpc>
                <a:spcPct val="100000"/>
              </a:lnSpc>
            </a:pPr>
            <a:r>
              <a:rPr lang="en-US" sz="2000" b="1" dirty="0">
                <a:latin typeface="Abadi" panose="020B0604020104020204" pitchFamily="34" charset="0"/>
              </a:rPr>
              <a:t>Spongy parenchyma:</a:t>
            </a:r>
            <a:r>
              <a:rPr lang="en-US" sz="2000" dirty="0">
                <a:latin typeface="Abadi" panose="020B0604020104020204" pitchFamily="34" charset="0"/>
              </a:rPr>
              <a:t> These are irregularly shaped chlorenchymal cells with large intercellular spaces.</a:t>
            </a:r>
          </a:p>
          <a:p>
            <a:pPr lvl="0">
              <a:lnSpc>
                <a:spcPct val="100000"/>
              </a:lnSpc>
            </a:pPr>
            <a:r>
              <a:rPr lang="en-US" sz="2000" u="sng" dirty="0">
                <a:highlight>
                  <a:srgbClr val="00FF00"/>
                </a:highlight>
                <a:latin typeface="Abadi" panose="020B0604020104020204" pitchFamily="34" charset="0"/>
              </a:rPr>
              <a:t>Aerenchyma</a:t>
            </a:r>
            <a:r>
              <a:rPr lang="en-US" sz="2000" u="sng" dirty="0">
                <a:latin typeface="Abadi" panose="020B0604020104020204" pitchFamily="34" charset="0"/>
              </a:rPr>
              <a:t>:</a:t>
            </a:r>
            <a:r>
              <a:rPr lang="en-US" sz="2000" dirty="0">
                <a:latin typeface="Abadi" panose="020B0604020104020204" pitchFamily="34" charset="0"/>
              </a:rPr>
              <a:t> The parenchymal cells with large intercellular air filled spaces (Helps in Buoyancy and exchange of gases), usually found in aquatic, submerged and very few land plants.</a:t>
            </a:r>
          </a:p>
          <a:p>
            <a:pPr lvl="1">
              <a:lnSpc>
                <a:spcPct val="100000"/>
              </a:lnSpc>
            </a:pPr>
            <a:r>
              <a:rPr lang="en-US" sz="2000" u="sng" dirty="0">
                <a:highlight>
                  <a:srgbClr val="00FFFF"/>
                </a:highlight>
                <a:latin typeface="Abadi" panose="020B0604020104020204" pitchFamily="34" charset="0"/>
              </a:rPr>
              <a:t>Prosenchyma:</a:t>
            </a:r>
            <a:r>
              <a:rPr lang="en-US" sz="2000" dirty="0">
                <a:highlight>
                  <a:srgbClr val="00FFFF"/>
                </a:highlight>
                <a:latin typeface="Abadi" panose="020B0604020104020204" pitchFamily="34" charset="0"/>
              </a:rPr>
              <a:t> slightly thick walled elongated parenchymal cells.</a:t>
            </a:r>
          </a:p>
          <a:p>
            <a:pPr>
              <a:lnSpc>
                <a:spcPct val="100000"/>
              </a:lnSpc>
            </a:pPr>
            <a:endParaRPr lang="en-US" sz="2000" dirty="0">
              <a:latin typeface="Abadi" panose="020B0604020104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3956790"/>
            <a:ext cx="8839200" cy="2667001"/>
          </a:xfrm>
        </p:spPr>
        <p:txBody>
          <a:bodyPr>
            <a:noAutofit/>
          </a:bodyPr>
          <a:lstStyle/>
          <a:p>
            <a:pPr>
              <a:buNone/>
            </a:pPr>
            <a:r>
              <a:rPr lang="en-US" sz="1900" u="sng" dirty="0">
                <a:latin typeface="Abadi" panose="020B0604020104020204" pitchFamily="34" charset="0"/>
              </a:rPr>
              <a:t>Functions of Parenchyma:</a:t>
            </a:r>
            <a:endParaRPr lang="en-US" sz="1900" dirty="0">
              <a:latin typeface="Abadi" panose="020B0604020104020204" pitchFamily="34" charset="0"/>
            </a:endParaRPr>
          </a:p>
          <a:p>
            <a:pPr lvl="0"/>
            <a:r>
              <a:rPr lang="en-US" sz="1900" dirty="0">
                <a:latin typeface="Abadi" panose="020B0604020104020204" pitchFamily="34" charset="0"/>
              </a:rPr>
              <a:t>They take part in the vital functions like photosynthesis, respiration, secretion etc.</a:t>
            </a:r>
          </a:p>
          <a:p>
            <a:pPr lvl="0"/>
            <a:r>
              <a:rPr lang="en-US" sz="1900" dirty="0">
                <a:latin typeface="Abadi" panose="020B0604020104020204" pitchFamily="34" charset="0"/>
              </a:rPr>
              <a:t>They are involved in the storage of Starch, Proteins, Crystals etc.</a:t>
            </a:r>
          </a:p>
          <a:p>
            <a:pPr lvl="0"/>
            <a:r>
              <a:rPr lang="en-US" sz="1900" dirty="0">
                <a:latin typeface="Abadi" panose="020B0604020104020204" pitchFamily="34" charset="0"/>
              </a:rPr>
              <a:t>They are involved in the storage of water as in Xerophytes (Opuntia </a:t>
            </a:r>
            <a:r>
              <a:rPr lang="ar-SA" sz="1900" dirty="0">
                <a:latin typeface="Abadi" panose="020B0604020104020204" pitchFamily="34" charset="0"/>
              </a:rPr>
              <a:t>(الصبارة)</a:t>
            </a:r>
            <a:r>
              <a:rPr lang="en-US" sz="1900" dirty="0">
                <a:latin typeface="Abadi" panose="020B0604020104020204" pitchFamily="34" charset="0"/>
              </a:rPr>
              <a:t>, Aloe etc.).</a:t>
            </a:r>
          </a:p>
          <a:p>
            <a:pPr lvl="0"/>
            <a:r>
              <a:rPr lang="en-US" sz="1900" dirty="0">
                <a:latin typeface="Abadi" panose="020B0604020104020204" pitchFamily="34" charset="0"/>
              </a:rPr>
              <a:t>Aerenchyma with large intercellular air spaces helps in buoyancy</a:t>
            </a:r>
            <a:r>
              <a:rPr lang="ar-SA" sz="1900" dirty="0">
                <a:latin typeface="Abadi" panose="020B0604020104020204" pitchFamily="34" charset="0"/>
              </a:rPr>
              <a:t>(الطفو)</a:t>
            </a:r>
            <a:r>
              <a:rPr lang="en-US" sz="1900" dirty="0">
                <a:latin typeface="Abadi" panose="020B0604020104020204" pitchFamily="34" charset="0"/>
              </a:rPr>
              <a:t>.</a:t>
            </a:r>
          </a:p>
          <a:p>
            <a:pPr lvl="0"/>
            <a:r>
              <a:rPr lang="en-US" sz="1900" dirty="0">
                <a:latin typeface="Abadi" panose="020B0604020104020204" pitchFamily="34" charset="0"/>
              </a:rPr>
              <a:t>They are involved in healing of wounds and take part in regeneration.</a:t>
            </a:r>
          </a:p>
        </p:txBody>
      </p:sp>
      <p:sp>
        <p:nvSpPr>
          <p:cNvPr id="10242" name="Rectangle 2"/>
          <p:cNvSpPr>
            <a:spLocks noChangeArrowheads="1"/>
          </p:cNvSpPr>
          <p:nvPr/>
        </p:nvSpPr>
        <p:spPr bwMode="auto">
          <a:xfrm>
            <a:off x="1524000" y="1"/>
            <a:ext cx="9144000" cy="0"/>
          </a:xfrm>
          <a:prstGeom prst="rect">
            <a:avLst/>
          </a:prstGeom>
          <a:noFill/>
          <a:ln w="9525">
            <a:noFill/>
            <a:miter lim="800000"/>
            <a:headEnd/>
            <a:tailEnd/>
          </a:ln>
          <a:effectLst/>
        </p:spPr>
        <p:txBody>
          <a:bodyPr vert="horz" wrap="square" lIns="91440" tIns="45721" rIns="91440" bIns="45721" numCol="1" anchor="ctr" anchorCtr="0" compatLnSpc="1">
            <a:prstTxWarp prst="textNoShape">
              <a:avLst/>
            </a:prstTxWarp>
            <a:spAutoFit/>
          </a:bodyPr>
          <a:lstStyle/>
          <a:p>
            <a:endParaRPr lang="en-US" sz="1801"/>
          </a:p>
        </p:txBody>
      </p:sp>
      <p:pic>
        <p:nvPicPr>
          <p:cNvPr id="10244" name="Picture 4"/>
          <p:cNvPicPr>
            <a:picLocks noChangeAspect="1" noChangeArrowheads="1"/>
          </p:cNvPicPr>
          <p:nvPr/>
        </p:nvPicPr>
        <p:blipFill>
          <a:blip r:embed="rId2" cstate="print"/>
          <a:srcRect/>
          <a:stretch>
            <a:fillRect/>
          </a:stretch>
        </p:blipFill>
        <p:spPr bwMode="auto">
          <a:xfrm>
            <a:off x="3025916" y="152402"/>
            <a:ext cx="5845036" cy="3804389"/>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429640"/>
            <a:ext cx="8534400" cy="4099339"/>
          </a:xfrm>
        </p:spPr>
        <p:txBody>
          <a:bodyPr>
            <a:noAutofit/>
          </a:bodyPr>
          <a:lstStyle/>
          <a:p>
            <a:pPr algn="just">
              <a:buNone/>
            </a:pPr>
            <a:r>
              <a:rPr lang="en-US" sz="2100" u="sng" dirty="0" err="1">
                <a:latin typeface="Abadi" panose="020B0604020104020204" pitchFamily="34" charset="0"/>
              </a:rPr>
              <a:t>Collenchyma</a:t>
            </a:r>
            <a:r>
              <a:rPr lang="en-US" sz="2100" u="sng" dirty="0">
                <a:latin typeface="Abadi" panose="020B0604020104020204" pitchFamily="34" charset="0"/>
              </a:rPr>
              <a:t>:</a:t>
            </a:r>
            <a:r>
              <a:rPr lang="en-US" sz="2100" dirty="0">
                <a:latin typeface="Abadi" panose="020B0604020104020204" pitchFamily="34" charset="0"/>
              </a:rPr>
              <a:t> It is a simple living permanent tissue found in the hypodermal regions of the plant body </a:t>
            </a:r>
            <a:endParaRPr lang="en-US" sz="2100" u="sng" dirty="0">
              <a:latin typeface="Abadi" panose="020B0604020104020204" pitchFamily="34" charset="0"/>
            </a:endParaRPr>
          </a:p>
          <a:p>
            <a:pPr algn="just"/>
            <a:r>
              <a:rPr lang="en-US" sz="2100" u="sng" dirty="0">
                <a:latin typeface="Abadi" panose="020B0604020104020204" pitchFamily="34" charset="0"/>
              </a:rPr>
              <a:t>Distribution:</a:t>
            </a:r>
            <a:r>
              <a:rPr lang="en-US" sz="2100" dirty="0">
                <a:latin typeface="Abadi" panose="020B0604020104020204" pitchFamily="34" charset="0"/>
              </a:rPr>
              <a:t> present below the epidermis (hypodermal region). It also occurs in leaves on either sides of vein and normally absent in leaf mesophyll underground storage.</a:t>
            </a:r>
            <a:endParaRPr lang="en-US" sz="2100" u="sng" dirty="0">
              <a:latin typeface="Abadi" panose="020B0604020104020204" pitchFamily="34" charset="0"/>
            </a:endParaRPr>
          </a:p>
          <a:p>
            <a:pPr algn="just"/>
            <a:r>
              <a:rPr lang="en-US" sz="2100" dirty="0">
                <a:latin typeface="Abadi" panose="020B0604020104020204" pitchFamily="34" charset="0"/>
              </a:rPr>
              <a:t> Structure</a:t>
            </a:r>
          </a:p>
          <a:p>
            <a:pPr algn="just"/>
            <a:r>
              <a:rPr lang="en-US" sz="2100" dirty="0">
                <a:latin typeface="Abadi" panose="020B0604020104020204" pitchFamily="34" charset="0"/>
              </a:rPr>
              <a:t>Cells living appear cylindrical in vertical section and oval, globular or polygonal in cross section. More compactly packed, nucleus at corners and vacuolated cytoplasm. Cell wall uniformly thin except at corners, where in corners, the secondary wall is thickened with cellulose, hemi cellulose or pectin.</a:t>
            </a:r>
          </a:p>
          <a:p>
            <a:pPr algn="just"/>
            <a:endParaRPr lang="en-US" sz="2100" dirty="0">
              <a:latin typeface="Abadi" panose="020B0604020104020204" pitchFamily="34" charset="0"/>
            </a:endParaRPr>
          </a:p>
        </p:txBody>
      </p:sp>
      <p:pic>
        <p:nvPicPr>
          <p:cNvPr id="9218" name="Picture 2"/>
          <p:cNvPicPr>
            <a:picLocks noChangeAspect="1" noChangeArrowheads="1"/>
          </p:cNvPicPr>
          <p:nvPr/>
        </p:nvPicPr>
        <p:blipFill>
          <a:blip r:embed="rId2" cstate="print"/>
          <a:srcRect/>
          <a:stretch>
            <a:fillRect/>
          </a:stretch>
        </p:blipFill>
        <p:spPr bwMode="auto">
          <a:xfrm>
            <a:off x="4419600" y="4528980"/>
            <a:ext cx="4495801" cy="2329022"/>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727" y="152399"/>
            <a:ext cx="11417548" cy="6571129"/>
          </a:xfrm>
        </p:spPr>
        <p:txBody>
          <a:bodyPr>
            <a:normAutofit fontScale="85000" lnSpcReduction="20000"/>
          </a:bodyPr>
          <a:lstStyle/>
          <a:p>
            <a:pPr>
              <a:buNone/>
            </a:pPr>
            <a:r>
              <a:rPr lang="en-US" b="1" dirty="0">
                <a:latin typeface="Times New Roman" panose="02020603050405020304" pitchFamily="18" charset="0"/>
                <a:cs typeface="Times New Roman" panose="02020603050405020304" pitchFamily="18" charset="0"/>
              </a:rPr>
              <a:t>Types of Collenchyma:</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Based on the Pectinization and arrangement of cells the Collenchyma is classified in to three types</a:t>
            </a:r>
          </a:p>
          <a:p>
            <a:r>
              <a:rPr lang="en-US" u="sng" dirty="0">
                <a:highlight>
                  <a:srgbClr val="FFFF00"/>
                </a:highlight>
                <a:latin typeface="Times New Roman" panose="02020603050405020304" pitchFamily="18" charset="0"/>
                <a:cs typeface="Times New Roman" panose="02020603050405020304" pitchFamily="18" charset="0"/>
              </a:rPr>
              <a:t>Angular</a:t>
            </a:r>
            <a:r>
              <a:rPr lang="en-US" u="sng" dirty="0">
                <a:latin typeface="Times New Roman" panose="02020603050405020304" pitchFamily="18" charset="0"/>
                <a:cs typeface="Times New Roman" panose="02020603050405020304" pitchFamily="18" charset="0"/>
              </a:rPr>
              <a:t> Collenchyma: </a:t>
            </a:r>
            <a:r>
              <a:rPr lang="en-US" dirty="0">
                <a:latin typeface="Times New Roman" panose="02020603050405020304" pitchFamily="18" charset="0"/>
                <a:cs typeface="Times New Roman" panose="02020603050405020304" pitchFamily="18" charset="0"/>
              </a:rPr>
              <a:t>Cells are irregularly arranged, compactly packed and only the corners of the cells are pectinised. E.g. </a:t>
            </a:r>
            <a:r>
              <a:rPr lang="en-US" i="1" dirty="0">
                <a:latin typeface="Times New Roman" panose="02020603050405020304" pitchFamily="18" charset="0"/>
                <a:cs typeface="Times New Roman" panose="02020603050405020304" pitchFamily="18" charset="0"/>
              </a:rPr>
              <a:t>Datura</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Ficus</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Morus</a:t>
            </a:r>
            <a:r>
              <a:rPr lang="ar-SA" i="1" dirty="0">
                <a:latin typeface="Times New Roman" panose="02020603050405020304" pitchFamily="18" charset="0"/>
                <a:cs typeface="Times New Roman" panose="02020603050405020304" pitchFamily="18" charset="0"/>
              </a:rPr>
              <a:t> </a:t>
            </a:r>
            <a:r>
              <a:rPr lang="ar-SA" dirty="0">
                <a:latin typeface="Times New Roman" panose="02020603050405020304" pitchFamily="18" charset="0"/>
                <a:cs typeface="Times New Roman" panose="02020603050405020304" pitchFamily="18" charset="0"/>
              </a:rPr>
              <a:t>(التوت) </a:t>
            </a:r>
            <a:r>
              <a:rPr lang="en-US" dirty="0">
                <a:latin typeface="Times New Roman" panose="02020603050405020304" pitchFamily="18" charset="0"/>
                <a:cs typeface="Times New Roman" panose="02020603050405020304" pitchFamily="18" charset="0"/>
              </a:rPr>
              <a:t> etc.</a:t>
            </a:r>
          </a:p>
          <a:p>
            <a:r>
              <a:rPr lang="en-US" u="sng" dirty="0">
                <a:highlight>
                  <a:srgbClr val="FFFF00"/>
                </a:highlight>
                <a:latin typeface="Times New Roman" panose="02020603050405020304" pitchFamily="18" charset="0"/>
                <a:cs typeface="Times New Roman" panose="02020603050405020304" pitchFamily="18" charset="0"/>
              </a:rPr>
              <a:t>Lamellar</a:t>
            </a:r>
            <a:r>
              <a:rPr lang="en-US" u="sng" dirty="0">
                <a:latin typeface="Times New Roman" panose="02020603050405020304" pitchFamily="18" charset="0"/>
                <a:cs typeface="Times New Roman" panose="02020603050405020304" pitchFamily="18" charset="0"/>
              </a:rPr>
              <a:t> Collenchyma:</a:t>
            </a:r>
            <a:r>
              <a:rPr lang="en-US" dirty="0">
                <a:latin typeface="Times New Roman" panose="02020603050405020304" pitchFamily="18" charset="0"/>
                <a:cs typeface="Times New Roman" panose="02020603050405020304" pitchFamily="18" charset="0"/>
              </a:rPr>
              <a:t> Cells are compactly packed and pectin is deposited layer by layer in Collenchyma. E.g. Sunflower.</a:t>
            </a:r>
          </a:p>
          <a:p>
            <a:r>
              <a:rPr lang="en-US" u="sng" dirty="0">
                <a:highlight>
                  <a:srgbClr val="FFFF00"/>
                </a:highlight>
                <a:latin typeface="Times New Roman" panose="02020603050405020304" pitchFamily="18" charset="0"/>
                <a:cs typeface="Times New Roman" panose="02020603050405020304" pitchFamily="18" charset="0"/>
              </a:rPr>
              <a:t>Lacunar</a:t>
            </a:r>
            <a:r>
              <a:rPr lang="en-US" u="sng" dirty="0">
                <a:latin typeface="Times New Roman" panose="02020603050405020304" pitchFamily="18" charset="0"/>
                <a:cs typeface="Times New Roman" panose="02020603050405020304" pitchFamily="18" charset="0"/>
              </a:rPr>
              <a:t> Collenchyma:</a:t>
            </a:r>
            <a:r>
              <a:rPr lang="en-US" dirty="0">
                <a:latin typeface="Times New Roman" panose="02020603050405020304" pitchFamily="18" charset="0"/>
                <a:cs typeface="Times New Roman" panose="02020603050405020304" pitchFamily="18" charset="0"/>
              </a:rPr>
              <a:t> Cells are with small intercellular spaces and pectin gets deposited in there spaces rarely. E.g. </a:t>
            </a:r>
            <a:r>
              <a:rPr lang="en-US" i="1" dirty="0">
                <a:latin typeface="Times New Roman" panose="02020603050405020304" pitchFamily="18" charset="0"/>
                <a:cs typeface="Times New Roman" panose="02020603050405020304" pitchFamily="18" charset="0"/>
              </a:rPr>
              <a:t>Malva</a:t>
            </a:r>
            <a:r>
              <a:rPr lang="ar-SA" i="1" dirty="0">
                <a:latin typeface="Times New Roman" panose="02020603050405020304" pitchFamily="18" charset="0"/>
                <a:cs typeface="Times New Roman" panose="02020603050405020304" pitchFamily="18" charset="0"/>
              </a:rPr>
              <a:t>(</a:t>
            </a:r>
            <a:r>
              <a:rPr lang="ar-SA" dirty="0">
                <a:latin typeface="Times New Roman" panose="02020603050405020304" pitchFamily="18" charset="0"/>
                <a:cs typeface="Times New Roman" panose="02020603050405020304" pitchFamily="18" charset="0"/>
              </a:rPr>
              <a:t>الخبيزه)</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Salvia</a:t>
            </a:r>
            <a:r>
              <a:rPr lang="ar-SA" dirty="0">
                <a:latin typeface="Times New Roman" panose="02020603050405020304" pitchFamily="18" charset="0"/>
                <a:cs typeface="Times New Roman" panose="02020603050405020304" pitchFamily="18" charset="0"/>
              </a:rPr>
              <a:t>(نبات الناعِمه أو القويضه)</a:t>
            </a:r>
            <a:r>
              <a:rPr lang="en-US" dirty="0">
                <a:latin typeface="Times New Roman" panose="02020603050405020304" pitchFamily="18" charset="0"/>
                <a:cs typeface="Times New Roman" panose="02020603050405020304" pitchFamily="18" charset="0"/>
              </a:rPr>
              <a:t>, Hypodermis of </a:t>
            </a:r>
            <a:r>
              <a:rPr lang="en-US" i="1" dirty="0">
                <a:latin typeface="Times New Roman" panose="02020603050405020304" pitchFamily="18" charset="0"/>
                <a:cs typeface="Times New Roman" panose="02020603050405020304" pitchFamily="18" charset="0"/>
              </a:rPr>
              <a:t>cucurbita</a:t>
            </a:r>
            <a:r>
              <a:rPr lang="ar-SA" i="1" dirty="0">
                <a:latin typeface="Times New Roman" panose="02020603050405020304" pitchFamily="18" charset="0"/>
                <a:cs typeface="Times New Roman" panose="02020603050405020304" pitchFamily="18" charset="0"/>
              </a:rPr>
              <a:t> </a:t>
            </a:r>
            <a:r>
              <a:rPr lang="ar-SA" dirty="0">
                <a:latin typeface="Times New Roman" panose="02020603050405020304" pitchFamily="18" charset="0"/>
                <a:cs typeface="Times New Roman" panose="02020603050405020304" pitchFamily="18" charset="0"/>
              </a:rPr>
              <a:t>(القرع)</a:t>
            </a:r>
            <a:r>
              <a:rPr lang="en-US" dirty="0">
                <a:latin typeface="Times New Roman" panose="02020603050405020304" pitchFamily="18" charset="0"/>
                <a:cs typeface="Times New Roman" panose="02020603050405020304" pitchFamily="18" charset="0"/>
              </a:rPr>
              <a:t>.</a:t>
            </a:r>
          </a:p>
          <a:p>
            <a:pPr>
              <a:buNone/>
            </a:pPr>
            <a:r>
              <a:rPr lang="en-US" u="sng" dirty="0">
                <a:latin typeface="Times New Roman" panose="02020603050405020304" pitchFamily="18" charset="0"/>
                <a:cs typeface="Times New Roman" panose="02020603050405020304" pitchFamily="18" charset="0"/>
              </a:rPr>
              <a:t>Functions</a:t>
            </a:r>
            <a:endParaRPr lang="en-US" dirty="0">
              <a:latin typeface="Times New Roman" panose="02020603050405020304" pitchFamily="18" charset="0"/>
              <a:cs typeface="Times New Roman" panose="02020603050405020304" pitchFamily="18" charset="0"/>
            </a:endParaRPr>
          </a:p>
          <a:p>
            <a:pPr lvl="0">
              <a:lnSpc>
                <a:spcPct val="120000"/>
              </a:lnSpc>
            </a:pPr>
            <a:r>
              <a:rPr lang="en-US" dirty="0">
                <a:latin typeface="Times New Roman" panose="02020603050405020304" pitchFamily="18" charset="0"/>
                <a:cs typeface="Times New Roman" panose="02020603050405020304" pitchFamily="18" charset="0"/>
              </a:rPr>
              <a:t>It functions as primary mechanical tissue and give support to young aerial parts of dicots particular Petioles, Pedicel and fruit stalk.</a:t>
            </a:r>
          </a:p>
          <a:p>
            <a:pPr lvl="0">
              <a:lnSpc>
                <a:spcPct val="120000"/>
              </a:lnSpc>
            </a:pPr>
            <a:r>
              <a:rPr lang="en-US" dirty="0">
                <a:latin typeface="Times New Roman" panose="02020603050405020304" pitchFamily="18" charset="0"/>
                <a:cs typeface="Times New Roman" panose="02020603050405020304" pitchFamily="18" charset="0"/>
              </a:rPr>
              <a:t>Like parenchyma it also takes place in wound healing process.</a:t>
            </a:r>
          </a:p>
          <a:p>
            <a:pPr lvl="0">
              <a:lnSpc>
                <a:spcPct val="120000"/>
              </a:lnSpc>
            </a:pPr>
            <a:r>
              <a:rPr lang="en-US" dirty="0">
                <a:latin typeface="Times New Roman" panose="02020603050405020304" pitchFamily="18" charset="0"/>
                <a:cs typeface="Times New Roman" panose="02020603050405020304" pitchFamily="18" charset="0"/>
              </a:rPr>
              <a:t>Collenchyma contains chloroplasts that take part in photosynthesis.</a:t>
            </a:r>
          </a:p>
          <a:p>
            <a:pPr lvl="0">
              <a:lnSpc>
                <a:spcPct val="120000"/>
              </a:lnSpc>
            </a:pPr>
            <a:r>
              <a:rPr lang="en-US" dirty="0">
                <a:latin typeface="Times New Roman" panose="02020603050405020304" pitchFamily="18" charset="0"/>
                <a:cs typeface="Times New Roman" panose="02020603050405020304" pitchFamily="18" charset="0"/>
              </a:rPr>
              <a:t>It protects the vascular bundles of leaves by forming Bundle caps.</a:t>
            </a:r>
          </a:p>
          <a:p>
            <a:pPr lvl="0">
              <a:lnSpc>
                <a:spcPct val="120000"/>
              </a:lnSpc>
            </a:pPr>
            <a:r>
              <a:rPr lang="en-US" dirty="0">
                <a:latin typeface="Times New Roman" panose="02020603050405020304" pitchFamily="18" charset="0"/>
                <a:cs typeface="Times New Roman" panose="02020603050405020304" pitchFamily="18" charset="0"/>
              </a:rPr>
              <a:t>It gives support to the developing organs of the plant.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EFEFE"/>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F178D8D-6907-F054-008D-19DAF99F6404}"/>
              </a:ext>
            </a:extLst>
          </p:cNvPr>
          <p:cNvSpPr>
            <a:spLocks noGrp="1"/>
          </p:cNvSpPr>
          <p:nvPr/>
        </p:nvSpPr>
        <p:spPr>
          <a:xfrm>
            <a:off x="2099366" y="553014"/>
            <a:ext cx="7772400" cy="661771"/>
          </a:xfrm>
          <a:custGeom>
            <a:avLst/>
            <a:gdLst>
              <a:gd name="connsiteX0" fmla="*/ 0 w 7772400"/>
              <a:gd name="connsiteY0" fmla="*/ 0 h 661771"/>
              <a:gd name="connsiteX1" fmla="*/ 7772400 w 7772400"/>
              <a:gd name="connsiteY1" fmla="*/ 0 h 661771"/>
              <a:gd name="connsiteX2" fmla="*/ 7772400 w 7772400"/>
              <a:gd name="connsiteY2" fmla="*/ 661771 h 661771"/>
              <a:gd name="connsiteX3" fmla="*/ 0 w 7772400"/>
              <a:gd name="connsiteY3" fmla="*/ 661771 h 661771"/>
              <a:gd name="connsiteX4" fmla="*/ 0 w 7772400"/>
              <a:gd name="connsiteY4" fmla="*/ 0 h 6617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72400" h="661771" fill="none" extrusionOk="0">
                <a:moveTo>
                  <a:pt x="0" y="0"/>
                </a:moveTo>
                <a:cubicBezTo>
                  <a:pt x="2159461" y="-49533"/>
                  <a:pt x="6791784" y="-14809"/>
                  <a:pt x="7772400" y="0"/>
                </a:cubicBezTo>
                <a:cubicBezTo>
                  <a:pt x="7753242" y="71760"/>
                  <a:pt x="7797668" y="514378"/>
                  <a:pt x="7772400" y="661771"/>
                </a:cubicBezTo>
                <a:cubicBezTo>
                  <a:pt x="4883062" y="613540"/>
                  <a:pt x="2867030" y="746226"/>
                  <a:pt x="0" y="661771"/>
                </a:cubicBezTo>
                <a:cubicBezTo>
                  <a:pt x="43105" y="523615"/>
                  <a:pt x="34720" y="195894"/>
                  <a:pt x="0" y="0"/>
                </a:cubicBezTo>
                <a:close/>
              </a:path>
              <a:path w="7772400" h="661771" stroke="0" extrusionOk="0">
                <a:moveTo>
                  <a:pt x="0" y="0"/>
                </a:moveTo>
                <a:cubicBezTo>
                  <a:pt x="2842234" y="118645"/>
                  <a:pt x="5998912" y="116012"/>
                  <a:pt x="7772400" y="0"/>
                </a:cubicBezTo>
                <a:cubicBezTo>
                  <a:pt x="7825990" y="257188"/>
                  <a:pt x="7788667" y="593073"/>
                  <a:pt x="7772400" y="661771"/>
                </a:cubicBezTo>
                <a:cubicBezTo>
                  <a:pt x="4455891" y="796371"/>
                  <a:pt x="802230" y="504575"/>
                  <a:pt x="0" y="661771"/>
                </a:cubicBezTo>
                <a:cubicBezTo>
                  <a:pt x="28682" y="431669"/>
                  <a:pt x="-6459" y="89039"/>
                  <a:pt x="0" y="0"/>
                </a:cubicBezTo>
                <a:close/>
              </a:path>
            </a:pathLst>
          </a:custGeom>
          <a:ln>
            <a:solidFill>
              <a:schemeClr val="tx1"/>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txBody>
          <a:bodyPr vert="horz" anchor="t">
            <a:noAutofit/>
          </a:bodyPr>
          <a:lstStyle>
            <a:lvl1pPr marR="9144" algn="l" rtl="0" eaLnBrk="1" latinLnBrk="0" hangingPunct="1">
              <a:spcBef>
                <a:spcPct val="0"/>
              </a:spcBef>
              <a:buNone/>
              <a:defRPr kumimoji="0" sz="4000" b="1" kern="1200" cap="all" spc="0" baseline="0">
                <a:solidFill>
                  <a:schemeClr val="tx2">
                    <a:satMod val="200000"/>
                  </a:schemeClr>
                </a:solidFill>
                <a:effectLst>
                  <a:reflection blurRad="12700" stA="34000" endA="740" endPos="53000" dir="5400000" sy="-100000" algn="bl" rotWithShape="0"/>
                </a:effectLst>
                <a:latin typeface="+mj-lt"/>
                <a:ea typeface="+mj-ea"/>
                <a:cs typeface="+mj-cs"/>
              </a:defRPr>
            </a:lvl1pPr>
            <a:extLst/>
          </a:lstStyle>
          <a:p>
            <a:r>
              <a:rPr lang="en-US" sz="3500" dirty="0">
                <a:solidFill>
                  <a:schemeClr val="tx1"/>
                </a:solidFill>
              </a:rPr>
              <a:t>Plant histology and ANATOMY </a:t>
            </a:r>
            <a:r>
              <a:rPr lang="en-US" sz="3500" dirty="0">
                <a:solidFill>
                  <a:schemeClr val="bg1"/>
                </a:solidFill>
              </a:rPr>
              <a:t>Anatomy</a:t>
            </a:r>
            <a:br>
              <a:rPr lang="en-US" sz="3500" dirty="0">
                <a:solidFill>
                  <a:srgbClr val="FF0000"/>
                </a:solidFill>
              </a:rPr>
            </a:br>
            <a:endParaRPr lang="en-US" sz="3500" dirty="0">
              <a:solidFill>
                <a:srgbClr val="FF0000"/>
              </a:solidFill>
            </a:endParaRPr>
          </a:p>
        </p:txBody>
      </p:sp>
      <p:sp>
        <p:nvSpPr>
          <p:cNvPr id="8" name="Rectangle 7">
            <a:extLst>
              <a:ext uri="{FF2B5EF4-FFF2-40B4-BE49-F238E27FC236}">
                <a16:creationId xmlns:a16="http://schemas.microsoft.com/office/drawing/2014/main" id="{B63537E6-0A85-6FCF-30A3-87306FE54A4E}"/>
              </a:ext>
            </a:extLst>
          </p:cNvPr>
          <p:cNvSpPr>
            <a:spLocks noChangeArrowheads="1"/>
          </p:cNvSpPr>
          <p:nvPr/>
        </p:nvSpPr>
        <p:spPr bwMode="auto">
          <a:xfrm>
            <a:off x="1700698" y="1382490"/>
            <a:ext cx="8591828" cy="5021888"/>
          </a:xfrm>
          <a:custGeom>
            <a:avLst/>
            <a:gdLst>
              <a:gd name="connsiteX0" fmla="*/ 0 w 8591828"/>
              <a:gd name="connsiteY0" fmla="*/ 0 h 5021888"/>
              <a:gd name="connsiteX1" fmla="*/ 660910 w 8591828"/>
              <a:gd name="connsiteY1" fmla="*/ 0 h 5021888"/>
              <a:gd name="connsiteX2" fmla="*/ 1493656 w 8591828"/>
              <a:gd name="connsiteY2" fmla="*/ 0 h 5021888"/>
              <a:gd name="connsiteX3" fmla="*/ 2068648 w 8591828"/>
              <a:gd name="connsiteY3" fmla="*/ 0 h 5021888"/>
              <a:gd name="connsiteX4" fmla="*/ 2643639 w 8591828"/>
              <a:gd name="connsiteY4" fmla="*/ 0 h 5021888"/>
              <a:gd name="connsiteX5" fmla="*/ 3304549 w 8591828"/>
              <a:gd name="connsiteY5" fmla="*/ 0 h 5021888"/>
              <a:gd name="connsiteX6" fmla="*/ 4051377 w 8591828"/>
              <a:gd name="connsiteY6" fmla="*/ 0 h 5021888"/>
              <a:gd name="connsiteX7" fmla="*/ 4798205 w 8591828"/>
              <a:gd name="connsiteY7" fmla="*/ 0 h 5021888"/>
              <a:gd name="connsiteX8" fmla="*/ 5545034 w 8591828"/>
              <a:gd name="connsiteY8" fmla="*/ 0 h 5021888"/>
              <a:gd name="connsiteX9" fmla="*/ 6377780 w 8591828"/>
              <a:gd name="connsiteY9" fmla="*/ 0 h 5021888"/>
              <a:gd name="connsiteX10" fmla="*/ 7038690 w 8591828"/>
              <a:gd name="connsiteY10" fmla="*/ 0 h 5021888"/>
              <a:gd name="connsiteX11" fmla="*/ 7785518 w 8591828"/>
              <a:gd name="connsiteY11" fmla="*/ 0 h 5021888"/>
              <a:gd name="connsiteX12" fmla="*/ 8591828 w 8591828"/>
              <a:gd name="connsiteY12" fmla="*/ 0 h 5021888"/>
              <a:gd name="connsiteX13" fmla="*/ 8591828 w 8591828"/>
              <a:gd name="connsiteY13" fmla="*/ 627736 h 5021888"/>
              <a:gd name="connsiteX14" fmla="*/ 8591828 w 8591828"/>
              <a:gd name="connsiteY14" fmla="*/ 1305691 h 5021888"/>
              <a:gd name="connsiteX15" fmla="*/ 8591828 w 8591828"/>
              <a:gd name="connsiteY15" fmla="*/ 2033865 h 5021888"/>
              <a:gd name="connsiteX16" fmla="*/ 8591828 w 8591828"/>
              <a:gd name="connsiteY16" fmla="*/ 2711820 h 5021888"/>
              <a:gd name="connsiteX17" fmla="*/ 8591828 w 8591828"/>
              <a:gd name="connsiteY17" fmla="*/ 3239118 h 5021888"/>
              <a:gd name="connsiteX18" fmla="*/ 8591828 w 8591828"/>
              <a:gd name="connsiteY18" fmla="*/ 3917073 h 5021888"/>
              <a:gd name="connsiteX19" fmla="*/ 8591828 w 8591828"/>
              <a:gd name="connsiteY19" fmla="*/ 5021888 h 5021888"/>
              <a:gd name="connsiteX20" fmla="*/ 8102755 w 8591828"/>
              <a:gd name="connsiteY20" fmla="*/ 5021888 h 5021888"/>
              <a:gd name="connsiteX21" fmla="*/ 7699600 w 8591828"/>
              <a:gd name="connsiteY21" fmla="*/ 5021888 h 5021888"/>
              <a:gd name="connsiteX22" fmla="*/ 7124608 w 8591828"/>
              <a:gd name="connsiteY22" fmla="*/ 5021888 h 5021888"/>
              <a:gd name="connsiteX23" fmla="*/ 6377780 w 8591828"/>
              <a:gd name="connsiteY23" fmla="*/ 5021888 h 5021888"/>
              <a:gd name="connsiteX24" fmla="*/ 5888707 w 8591828"/>
              <a:gd name="connsiteY24" fmla="*/ 5021888 h 5021888"/>
              <a:gd name="connsiteX25" fmla="*/ 5055960 w 8591828"/>
              <a:gd name="connsiteY25" fmla="*/ 5021888 h 5021888"/>
              <a:gd name="connsiteX26" fmla="*/ 4223214 w 8591828"/>
              <a:gd name="connsiteY26" fmla="*/ 5021888 h 5021888"/>
              <a:gd name="connsiteX27" fmla="*/ 3562304 w 8591828"/>
              <a:gd name="connsiteY27" fmla="*/ 5021888 h 5021888"/>
              <a:gd name="connsiteX28" fmla="*/ 2729558 w 8591828"/>
              <a:gd name="connsiteY28" fmla="*/ 5021888 h 5021888"/>
              <a:gd name="connsiteX29" fmla="*/ 2068648 w 8591828"/>
              <a:gd name="connsiteY29" fmla="*/ 5021888 h 5021888"/>
              <a:gd name="connsiteX30" fmla="*/ 1321820 w 8591828"/>
              <a:gd name="connsiteY30" fmla="*/ 5021888 h 5021888"/>
              <a:gd name="connsiteX31" fmla="*/ 918665 w 8591828"/>
              <a:gd name="connsiteY31" fmla="*/ 5021888 h 5021888"/>
              <a:gd name="connsiteX32" fmla="*/ 0 w 8591828"/>
              <a:gd name="connsiteY32" fmla="*/ 5021888 h 5021888"/>
              <a:gd name="connsiteX33" fmla="*/ 0 w 8591828"/>
              <a:gd name="connsiteY33" fmla="*/ 4444371 h 5021888"/>
              <a:gd name="connsiteX34" fmla="*/ 0 w 8591828"/>
              <a:gd name="connsiteY34" fmla="*/ 3866854 h 5021888"/>
              <a:gd name="connsiteX35" fmla="*/ 0 w 8591828"/>
              <a:gd name="connsiteY35" fmla="*/ 3339556 h 5021888"/>
              <a:gd name="connsiteX36" fmla="*/ 0 w 8591828"/>
              <a:gd name="connsiteY36" fmla="*/ 2762038 h 5021888"/>
              <a:gd name="connsiteX37" fmla="*/ 0 w 8591828"/>
              <a:gd name="connsiteY37" fmla="*/ 2084084 h 5021888"/>
              <a:gd name="connsiteX38" fmla="*/ 0 w 8591828"/>
              <a:gd name="connsiteY38" fmla="*/ 1556785 h 5021888"/>
              <a:gd name="connsiteX39" fmla="*/ 0 w 8591828"/>
              <a:gd name="connsiteY39" fmla="*/ 1079706 h 5021888"/>
              <a:gd name="connsiteX40" fmla="*/ 0 w 8591828"/>
              <a:gd name="connsiteY40" fmla="*/ 0 h 50218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8591828" h="5021888" fill="none" extrusionOk="0">
                <a:moveTo>
                  <a:pt x="0" y="0"/>
                </a:moveTo>
                <a:cubicBezTo>
                  <a:pt x="204450" y="10319"/>
                  <a:pt x="462888" y="29531"/>
                  <a:pt x="660910" y="0"/>
                </a:cubicBezTo>
                <a:cubicBezTo>
                  <a:pt x="858932" y="-29531"/>
                  <a:pt x="1083973" y="41006"/>
                  <a:pt x="1493656" y="0"/>
                </a:cubicBezTo>
                <a:cubicBezTo>
                  <a:pt x="1903339" y="-41006"/>
                  <a:pt x="1849665" y="17005"/>
                  <a:pt x="2068648" y="0"/>
                </a:cubicBezTo>
                <a:cubicBezTo>
                  <a:pt x="2287631" y="-17005"/>
                  <a:pt x="2411716" y="13026"/>
                  <a:pt x="2643639" y="0"/>
                </a:cubicBezTo>
                <a:cubicBezTo>
                  <a:pt x="2875562" y="-13026"/>
                  <a:pt x="3037557" y="18937"/>
                  <a:pt x="3304549" y="0"/>
                </a:cubicBezTo>
                <a:cubicBezTo>
                  <a:pt x="3571541" y="-18937"/>
                  <a:pt x="3864638" y="-762"/>
                  <a:pt x="4051377" y="0"/>
                </a:cubicBezTo>
                <a:cubicBezTo>
                  <a:pt x="4238116" y="762"/>
                  <a:pt x="4500958" y="-23490"/>
                  <a:pt x="4798205" y="0"/>
                </a:cubicBezTo>
                <a:cubicBezTo>
                  <a:pt x="5095452" y="23490"/>
                  <a:pt x="5378556" y="-15013"/>
                  <a:pt x="5545034" y="0"/>
                </a:cubicBezTo>
                <a:cubicBezTo>
                  <a:pt x="5711512" y="15013"/>
                  <a:pt x="6192518" y="17306"/>
                  <a:pt x="6377780" y="0"/>
                </a:cubicBezTo>
                <a:cubicBezTo>
                  <a:pt x="6563042" y="-17306"/>
                  <a:pt x="6895617" y="-9105"/>
                  <a:pt x="7038690" y="0"/>
                </a:cubicBezTo>
                <a:cubicBezTo>
                  <a:pt x="7181763" y="9105"/>
                  <a:pt x="7550922" y="10638"/>
                  <a:pt x="7785518" y="0"/>
                </a:cubicBezTo>
                <a:cubicBezTo>
                  <a:pt x="8020114" y="-10638"/>
                  <a:pt x="8277634" y="22146"/>
                  <a:pt x="8591828" y="0"/>
                </a:cubicBezTo>
                <a:cubicBezTo>
                  <a:pt x="8609261" y="245398"/>
                  <a:pt x="8615668" y="399669"/>
                  <a:pt x="8591828" y="627736"/>
                </a:cubicBezTo>
                <a:cubicBezTo>
                  <a:pt x="8567988" y="855803"/>
                  <a:pt x="8586183" y="1089121"/>
                  <a:pt x="8591828" y="1305691"/>
                </a:cubicBezTo>
                <a:cubicBezTo>
                  <a:pt x="8597473" y="1522262"/>
                  <a:pt x="8560526" y="1751624"/>
                  <a:pt x="8591828" y="2033865"/>
                </a:cubicBezTo>
                <a:cubicBezTo>
                  <a:pt x="8623130" y="2316106"/>
                  <a:pt x="8577053" y="2411238"/>
                  <a:pt x="8591828" y="2711820"/>
                </a:cubicBezTo>
                <a:cubicBezTo>
                  <a:pt x="8606603" y="3012402"/>
                  <a:pt x="8575825" y="3123914"/>
                  <a:pt x="8591828" y="3239118"/>
                </a:cubicBezTo>
                <a:cubicBezTo>
                  <a:pt x="8607831" y="3354322"/>
                  <a:pt x="8616001" y="3695545"/>
                  <a:pt x="8591828" y="3917073"/>
                </a:cubicBezTo>
                <a:cubicBezTo>
                  <a:pt x="8567655" y="4138601"/>
                  <a:pt x="8585460" y="4718132"/>
                  <a:pt x="8591828" y="5021888"/>
                </a:cubicBezTo>
                <a:cubicBezTo>
                  <a:pt x="8493609" y="5039806"/>
                  <a:pt x="8211917" y="5025289"/>
                  <a:pt x="8102755" y="5021888"/>
                </a:cubicBezTo>
                <a:cubicBezTo>
                  <a:pt x="7993593" y="5018487"/>
                  <a:pt x="7800510" y="5039184"/>
                  <a:pt x="7699600" y="5021888"/>
                </a:cubicBezTo>
                <a:cubicBezTo>
                  <a:pt x="7598690" y="5004592"/>
                  <a:pt x="7266896" y="5039099"/>
                  <a:pt x="7124608" y="5021888"/>
                </a:cubicBezTo>
                <a:cubicBezTo>
                  <a:pt x="6982320" y="5004677"/>
                  <a:pt x="6555836" y="5016731"/>
                  <a:pt x="6377780" y="5021888"/>
                </a:cubicBezTo>
                <a:cubicBezTo>
                  <a:pt x="6199724" y="5027045"/>
                  <a:pt x="6019779" y="5035479"/>
                  <a:pt x="5888707" y="5021888"/>
                </a:cubicBezTo>
                <a:cubicBezTo>
                  <a:pt x="5757635" y="5008297"/>
                  <a:pt x="5285213" y="4998916"/>
                  <a:pt x="5055960" y="5021888"/>
                </a:cubicBezTo>
                <a:cubicBezTo>
                  <a:pt x="4826707" y="5044860"/>
                  <a:pt x="4508617" y="5044369"/>
                  <a:pt x="4223214" y="5021888"/>
                </a:cubicBezTo>
                <a:cubicBezTo>
                  <a:pt x="3937811" y="4999407"/>
                  <a:pt x="3865894" y="5038002"/>
                  <a:pt x="3562304" y="5021888"/>
                </a:cubicBezTo>
                <a:cubicBezTo>
                  <a:pt x="3258714" y="5005775"/>
                  <a:pt x="2959420" y="4994300"/>
                  <a:pt x="2729558" y="5021888"/>
                </a:cubicBezTo>
                <a:cubicBezTo>
                  <a:pt x="2499696" y="5049476"/>
                  <a:pt x="2299892" y="5048151"/>
                  <a:pt x="2068648" y="5021888"/>
                </a:cubicBezTo>
                <a:cubicBezTo>
                  <a:pt x="1837404" y="4995626"/>
                  <a:pt x="1471276" y="5056081"/>
                  <a:pt x="1321820" y="5021888"/>
                </a:cubicBezTo>
                <a:cubicBezTo>
                  <a:pt x="1172364" y="4987695"/>
                  <a:pt x="1102784" y="5004648"/>
                  <a:pt x="918665" y="5021888"/>
                </a:cubicBezTo>
                <a:cubicBezTo>
                  <a:pt x="734547" y="5039128"/>
                  <a:pt x="185799" y="4985537"/>
                  <a:pt x="0" y="5021888"/>
                </a:cubicBezTo>
                <a:cubicBezTo>
                  <a:pt x="18226" y="4764317"/>
                  <a:pt x="-3163" y="4705180"/>
                  <a:pt x="0" y="4444371"/>
                </a:cubicBezTo>
                <a:cubicBezTo>
                  <a:pt x="3163" y="4183562"/>
                  <a:pt x="24873" y="4006909"/>
                  <a:pt x="0" y="3866854"/>
                </a:cubicBezTo>
                <a:cubicBezTo>
                  <a:pt x="-24873" y="3726799"/>
                  <a:pt x="-11249" y="3446600"/>
                  <a:pt x="0" y="3339556"/>
                </a:cubicBezTo>
                <a:cubicBezTo>
                  <a:pt x="11249" y="3232512"/>
                  <a:pt x="14065" y="3048554"/>
                  <a:pt x="0" y="2762038"/>
                </a:cubicBezTo>
                <a:cubicBezTo>
                  <a:pt x="-14065" y="2475522"/>
                  <a:pt x="-8897" y="2322688"/>
                  <a:pt x="0" y="2084084"/>
                </a:cubicBezTo>
                <a:cubicBezTo>
                  <a:pt x="8897" y="1845480"/>
                  <a:pt x="384" y="1723114"/>
                  <a:pt x="0" y="1556785"/>
                </a:cubicBezTo>
                <a:cubicBezTo>
                  <a:pt x="-384" y="1390456"/>
                  <a:pt x="16037" y="1314036"/>
                  <a:pt x="0" y="1079706"/>
                </a:cubicBezTo>
                <a:cubicBezTo>
                  <a:pt x="-16037" y="845376"/>
                  <a:pt x="42257" y="412301"/>
                  <a:pt x="0" y="0"/>
                </a:cubicBezTo>
                <a:close/>
              </a:path>
              <a:path w="8591828" h="5021888" stroke="0" extrusionOk="0">
                <a:moveTo>
                  <a:pt x="0" y="0"/>
                </a:moveTo>
                <a:cubicBezTo>
                  <a:pt x="181270" y="18513"/>
                  <a:pt x="424141" y="-25638"/>
                  <a:pt x="574992" y="0"/>
                </a:cubicBezTo>
                <a:cubicBezTo>
                  <a:pt x="725843" y="25638"/>
                  <a:pt x="885473" y="-17295"/>
                  <a:pt x="978147" y="0"/>
                </a:cubicBezTo>
                <a:cubicBezTo>
                  <a:pt x="1070822" y="17295"/>
                  <a:pt x="1433370" y="-20109"/>
                  <a:pt x="1810893" y="0"/>
                </a:cubicBezTo>
                <a:cubicBezTo>
                  <a:pt x="2188416" y="20109"/>
                  <a:pt x="2248041" y="23711"/>
                  <a:pt x="2385885" y="0"/>
                </a:cubicBezTo>
                <a:cubicBezTo>
                  <a:pt x="2523729" y="-23711"/>
                  <a:pt x="2688466" y="-2775"/>
                  <a:pt x="2960876" y="0"/>
                </a:cubicBezTo>
                <a:cubicBezTo>
                  <a:pt x="3233286" y="2775"/>
                  <a:pt x="3535112" y="-8525"/>
                  <a:pt x="3793623" y="0"/>
                </a:cubicBezTo>
                <a:cubicBezTo>
                  <a:pt x="4052134" y="8525"/>
                  <a:pt x="4124791" y="23930"/>
                  <a:pt x="4282696" y="0"/>
                </a:cubicBezTo>
                <a:cubicBezTo>
                  <a:pt x="4440601" y="-23930"/>
                  <a:pt x="4812282" y="12847"/>
                  <a:pt x="5115442" y="0"/>
                </a:cubicBezTo>
                <a:cubicBezTo>
                  <a:pt x="5418602" y="-12847"/>
                  <a:pt x="5748209" y="22891"/>
                  <a:pt x="5948189" y="0"/>
                </a:cubicBezTo>
                <a:cubicBezTo>
                  <a:pt x="6148169" y="-22891"/>
                  <a:pt x="6370828" y="29854"/>
                  <a:pt x="6609098" y="0"/>
                </a:cubicBezTo>
                <a:cubicBezTo>
                  <a:pt x="6847368" y="-29854"/>
                  <a:pt x="7191247" y="15921"/>
                  <a:pt x="7441845" y="0"/>
                </a:cubicBezTo>
                <a:cubicBezTo>
                  <a:pt x="7692443" y="-15921"/>
                  <a:pt x="7813198" y="-11473"/>
                  <a:pt x="8016836" y="0"/>
                </a:cubicBezTo>
                <a:cubicBezTo>
                  <a:pt x="8220474" y="11473"/>
                  <a:pt x="8366495" y="22028"/>
                  <a:pt x="8591828" y="0"/>
                </a:cubicBezTo>
                <a:cubicBezTo>
                  <a:pt x="8598084" y="145453"/>
                  <a:pt x="8568701" y="495617"/>
                  <a:pt x="8591828" y="677955"/>
                </a:cubicBezTo>
                <a:cubicBezTo>
                  <a:pt x="8614955" y="860294"/>
                  <a:pt x="8585047" y="1121444"/>
                  <a:pt x="8591828" y="1305691"/>
                </a:cubicBezTo>
                <a:cubicBezTo>
                  <a:pt x="8598609" y="1489938"/>
                  <a:pt x="8601906" y="1635949"/>
                  <a:pt x="8591828" y="1933427"/>
                </a:cubicBezTo>
                <a:cubicBezTo>
                  <a:pt x="8581750" y="2230905"/>
                  <a:pt x="8604749" y="2456583"/>
                  <a:pt x="8591828" y="2611382"/>
                </a:cubicBezTo>
                <a:cubicBezTo>
                  <a:pt x="8578907" y="2766182"/>
                  <a:pt x="8585992" y="3125092"/>
                  <a:pt x="8591828" y="3289337"/>
                </a:cubicBezTo>
                <a:cubicBezTo>
                  <a:pt x="8597664" y="3453582"/>
                  <a:pt x="8597034" y="3763172"/>
                  <a:pt x="8591828" y="3967292"/>
                </a:cubicBezTo>
                <a:cubicBezTo>
                  <a:pt x="8586622" y="4171412"/>
                  <a:pt x="8601243" y="4232598"/>
                  <a:pt x="8591828" y="4444371"/>
                </a:cubicBezTo>
                <a:cubicBezTo>
                  <a:pt x="8582413" y="4656144"/>
                  <a:pt x="8587997" y="4834197"/>
                  <a:pt x="8591828" y="5021888"/>
                </a:cubicBezTo>
                <a:cubicBezTo>
                  <a:pt x="8237287" y="5027803"/>
                  <a:pt x="8115461" y="5045185"/>
                  <a:pt x="7845000" y="5021888"/>
                </a:cubicBezTo>
                <a:cubicBezTo>
                  <a:pt x="7574539" y="4998591"/>
                  <a:pt x="7523049" y="5012610"/>
                  <a:pt x="7355927" y="5021888"/>
                </a:cubicBezTo>
                <a:cubicBezTo>
                  <a:pt x="7188805" y="5031166"/>
                  <a:pt x="6921518" y="5009341"/>
                  <a:pt x="6695017" y="5021888"/>
                </a:cubicBezTo>
                <a:cubicBezTo>
                  <a:pt x="6468516" y="5034436"/>
                  <a:pt x="6480928" y="5024238"/>
                  <a:pt x="6291862" y="5021888"/>
                </a:cubicBezTo>
                <a:cubicBezTo>
                  <a:pt x="6102797" y="5019538"/>
                  <a:pt x="6032923" y="5016988"/>
                  <a:pt x="5888707" y="5021888"/>
                </a:cubicBezTo>
                <a:cubicBezTo>
                  <a:pt x="5744491" y="5026788"/>
                  <a:pt x="5530003" y="5045824"/>
                  <a:pt x="5227797" y="5021888"/>
                </a:cubicBezTo>
                <a:cubicBezTo>
                  <a:pt x="4925591" y="4997953"/>
                  <a:pt x="4981142" y="5003003"/>
                  <a:pt x="4738724" y="5021888"/>
                </a:cubicBezTo>
                <a:cubicBezTo>
                  <a:pt x="4496306" y="5040773"/>
                  <a:pt x="4165016" y="5006663"/>
                  <a:pt x="3991895" y="5021888"/>
                </a:cubicBezTo>
                <a:cubicBezTo>
                  <a:pt x="3818774" y="5037113"/>
                  <a:pt x="3719056" y="5041660"/>
                  <a:pt x="3502822" y="5021888"/>
                </a:cubicBezTo>
                <a:cubicBezTo>
                  <a:pt x="3286588" y="5002116"/>
                  <a:pt x="3092031" y="4987025"/>
                  <a:pt x="2755994" y="5021888"/>
                </a:cubicBezTo>
                <a:cubicBezTo>
                  <a:pt x="2419957" y="5056751"/>
                  <a:pt x="2476226" y="5038740"/>
                  <a:pt x="2352839" y="5021888"/>
                </a:cubicBezTo>
                <a:cubicBezTo>
                  <a:pt x="2229453" y="5005036"/>
                  <a:pt x="1810345" y="5025909"/>
                  <a:pt x="1606011" y="5021888"/>
                </a:cubicBezTo>
                <a:cubicBezTo>
                  <a:pt x="1401677" y="5017867"/>
                  <a:pt x="1219724" y="5035177"/>
                  <a:pt x="1116938" y="5021888"/>
                </a:cubicBezTo>
                <a:cubicBezTo>
                  <a:pt x="1014152" y="5008599"/>
                  <a:pt x="853987" y="5011888"/>
                  <a:pt x="713783" y="5021888"/>
                </a:cubicBezTo>
                <a:cubicBezTo>
                  <a:pt x="573580" y="5031888"/>
                  <a:pt x="347915" y="5048157"/>
                  <a:pt x="0" y="5021888"/>
                </a:cubicBezTo>
                <a:cubicBezTo>
                  <a:pt x="-33837" y="4714759"/>
                  <a:pt x="-4590" y="4530847"/>
                  <a:pt x="0" y="4343933"/>
                </a:cubicBezTo>
                <a:cubicBezTo>
                  <a:pt x="4590" y="4157019"/>
                  <a:pt x="-12077" y="4027201"/>
                  <a:pt x="0" y="3816635"/>
                </a:cubicBezTo>
                <a:cubicBezTo>
                  <a:pt x="12077" y="3606069"/>
                  <a:pt x="-14251" y="3494104"/>
                  <a:pt x="0" y="3339556"/>
                </a:cubicBezTo>
                <a:cubicBezTo>
                  <a:pt x="14251" y="3185008"/>
                  <a:pt x="-4274" y="2989884"/>
                  <a:pt x="0" y="2862476"/>
                </a:cubicBezTo>
                <a:cubicBezTo>
                  <a:pt x="4274" y="2735068"/>
                  <a:pt x="-20452" y="2338708"/>
                  <a:pt x="0" y="2184521"/>
                </a:cubicBezTo>
                <a:cubicBezTo>
                  <a:pt x="20452" y="2030334"/>
                  <a:pt x="-9311" y="1876247"/>
                  <a:pt x="0" y="1707442"/>
                </a:cubicBezTo>
                <a:cubicBezTo>
                  <a:pt x="9311" y="1538637"/>
                  <a:pt x="25971" y="1378528"/>
                  <a:pt x="0" y="1079706"/>
                </a:cubicBezTo>
                <a:cubicBezTo>
                  <a:pt x="-25971" y="780884"/>
                  <a:pt x="-24801" y="809409"/>
                  <a:pt x="0" y="552408"/>
                </a:cubicBezTo>
                <a:cubicBezTo>
                  <a:pt x="24801" y="295407"/>
                  <a:pt x="-15608" y="192310"/>
                  <a:pt x="0" y="0"/>
                </a:cubicBezTo>
                <a:close/>
              </a:path>
            </a:pathLst>
          </a:custGeom>
          <a:solidFill>
            <a:srgbClr val="FEF9EE"/>
          </a:solidFill>
          <a:ln w="9525">
            <a:solidFill>
              <a:schemeClr val="bg1"/>
            </a:solidFill>
            <a:miter lim="800000"/>
            <a:headEnd/>
            <a:tailEnd/>
            <a:extLst>
              <a:ext uri="{C807C97D-BFC1-408E-A445-0C87EB9F89A2}">
                <ask:lineSketchStyleProps xmlns:ask="http://schemas.microsoft.com/office/drawing/2018/sketchyshapes" sd="1219033472">
                  <a:prstGeom prst="rect">
                    <a:avLst/>
                  </a:prstGeom>
                  <ask:type>
                    <ask:lineSketchFreehand/>
                  </ask:type>
                </ask:lineSketchStyleProps>
              </a:ext>
            </a:extLst>
          </a:ln>
          <a:effectLst/>
        </p:spPr>
        <p:txBody>
          <a:bodyPr vert="horz" wrap="square" lIns="0" tIns="0" rIns="0" bIns="0" numCol="1" anchor="ctr" anchorCtr="0" compatLnSpc="1">
            <a:prstTxWarp prst="textNoShape">
              <a:avLst/>
            </a:prstTxWarp>
            <a:spAutoFit/>
          </a:bodyPr>
          <a:lstStyle/>
          <a:p>
            <a:pPr marL="0" marR="0" lvl="0" indent="0" algn="l" defTabSz="914411" rtl="0" eaLnBrk="1" fontAlgn="base" latinLnBrk="0" hangingPunct="1">
              <a:lnSpc>
                <a:spcPct val="150000"/>
              </a:lnSpc>
              <a:spcBef>
                <a:spcPct val="0"/>
              </a:spcBef>
              <a:spcAft>
                <a:spcPct val="0"/>
              </a:spcAft>
              <a:buClrTx/>
              <a:buSzTx/>
              <a:buFontTx/>
              <a:buNone/>
              <a:tabLst>
                <a:tab pos="228604" algn="l"/>
              </a:tabLst>
            </a:pPr>
            <a:r>
              <a:rPr kumimoji="0" lang="en-US" sz="2000" b="1" i="0" u="sng" strike="noStrike" cap="none" normalizeH="0" baseline="0" dirty="0">
                <a:ln>
                  <a:noFill/>
                </a:ln>
                <a:effectLst/>
                <a:latin typeface="Abadi" panose="020B0604020104020204" pitchFamily="34" charset="0"/>
                <a:cs typeface="Arial" pitchFamily="34" charset="0"/>
              </a:rPr>
              <a:t>Introduction	</a:t>
            </a:r>
            <a:endParaRPr kumimoji="0" lang="en-US" sz="2000" b="1" i="0" u="sng" strike="noStrike" cap="none" normalizeH="0" baseline="0" dirty="0">
              <a:ln>
                <a:noFill/>
              </a:ln>
              <a:effectLst/>
              <a:latin typeface="Abadi" panose="020B0604020104020204" pitchFamily="34" charset="0"/>
              <a:cs typeface="Times New Roman" pitchFamily="18" charset="0"/>
            </a:endParaRPr>
          </a:p>
          <a:p>
            <a:pPr eaLnBrk="0" fontAlgn="base" hangingPunct="0">
              <a:lnSpc>
                <a:spcPct val="150000"/>
              </a:lnSpc>
              <a:spcBef>
                <a:spcPct val="0"/>
              </a:spcBef>
              <a:spcAft>
                <a:spcPct val="0"/>
              </a:spcAft>
              <a:buFont typeface="Wingdings" pitchFamily="2" charset="2"/>
              <a:buChar char="§"/>
              <a:tabLst>
                <a:tab pos="228604" algn="l"/>
              </a:tabLst>
            </a:pPr>
            <a:r>
              <a:rPr kumimoji="0" lang="en-US" sz="2000" b="0" i="0" u="none" strike="noStrike" cap="none" normalizeH="0" baseline="0" dirty="0">
                <a:ln>
                  <a:noFill/>
                </a:ln>
                <a:effectLst/>
                <a:latin typeface="Abadi" panose="020B0604020104020204" pitchFamily="34" charset="0"/>
                <a:ea typeface="Times New Roman" pitchFamily="18" charset="0"/>
                <a:cs typeface="Arial" pitchFamily="34" charset="0"/>
              </a:rPr>
              <a:t>Histology is a branch of biology that deals with the study of tissues.</a:t>
            </a:r>
            <a:endParaRPr kumimoji="0" lang="en-US" sz="2000" b="0" i="0" u="none" strike="noStrike" cap="none" normalizeH="0" baseline="0" dirty="0">
              <a:ln>
                <a:noFill/>
              </a:ln>
              <a:effectLst/>
              <a:latin typeface="Abadi" panose="020B0604020104020204" pitchFamily="34" charset="0"/>
              <a:cs typeface="Arial" pitchFamily="34" charset="0"/>
            </a:endParaRPr>
          </a:p>
          <a:p>
            <a:pPr eaLnBrk="0" fontAlgn="base" hangingPunct="0">
              <a:lnSpc>
                <a:spcPct val="150000"/>
              </a:lnSpc>
              <a:spcBef>
                <a:spcPct val="0"/>
              </a:spcBef>
              <a:spcAft>
                <a:spcPct val="0"/>
              </a:spcAft>
              <a:buFont typeface="Wingdings" pitchFamily="2" charset="2"/>
              <a:buChar char="§"/>
              <a:tabLst>
                <a:tab pos="228604" algn="l"/>
              </a:tabLst>
            </a:pPr>
            <a:r>
              <a:rPr kumimoji="0" lang="en-US" sz="2000" b="0" i="0" u="none" strike="noStrike" cap="none" normalizeH="0" baseline="0" dirty="0">
                <a:ln>
                  <a:noFill/>
                </a:ln>
                <a:effectLst/>
                <a:latin typeface="Abadi" panose="020B0604020104020204" pitchFamily="34" charset="0"/>
                <a:ea typeface="Times New Roman" pitchFamily="18" charset="0"/>
                <a:cs typeface="Arial" pitchFamily="34" charset="0"/>
              </a:rPr>
              <a:t>Tissue is a group of similarly specialized cells having common origin, structure and function.</a:t>
            </a:r>
            <a:endParaRPr kumimoji="0" lang="en-US" sz="2000" b="0" i="0" u="none" strike="noStrike" cap="none" normalizeH="0" baseline="0" dirty="0">
              <a:ln>
                <a:noFill/>
              </a:ln>
              <a:effectLst/>
              <a:latin typeface="Abadi" panose="020B0604020104020204" pitchFamily="34" charset="0"/>
              <a:cs typeface="Arial" pitchFamily="34" charset="0"/>
            </a:endParaRPr>
          </a:p>
          <a:p>
            <a:pPr eaLnBrk="0" fontAlgn="base" hangingPunct="0">
              <a:lnSpc>
                <a:spcPct val="150000"/>
              </a:lnSpc>
              <a:spcBef>
                <a:spcPct val="0"/>
              </a:spcBef>
              <a:spcAft>
                <a:spcPct val="0"/>
              </a:spcAft>
              <a:buFont typeface="Wingdings" pitchFamily="2" charset="2"/>
              <a:buChar char="§"/>
              <a:tabLst>
                <a:tab pos="228604" algn="l"/>
              </a:tabLst>
            </a:pPr>
            <a:r>
              <a:rPr kumimoji="0" lang="en-US" sz="2000" b="0" i="0" u="none" strike="noStrike" cap="none" normalizeH="0" baseline="0" dirty="0">
                <a:ln>
                  <a:noFill/>
                </a:ln>
                <a:effectLst/>
                <a:latin typeface="Abadi" panose="020B0604020104020204" pitchFamily="34" charset="0"/>
                <a:ea typeface="Times New Roman" pitchFamily="18" charset="0"/>
                <a:cs typeface="Arial" pitchFamily="34" charset="0"/>
              </a:rPr>
              <a:t>Anatomy is a branch of biology that deals with the study of internal structure of organ and organ systems.</a:t>
            </a:r>
            <a:endParaRPr kumimoji="0" lang="en-US" sz="2000" b="0" i="0" u="none" strike="noStrike" cap="none" normalizeH="0" baseline="0" dirty="0">
              <a:ln>
                <a:noFill/>
              </a:ln>
              <a:effectLst/>
              <a:latin typeface="Abadi" panose="020B0604020104020204" pitchFamily="34" charset="0"/>
              <a:cs typeface="Arial" pitchFamily="34" charset="0"/>
            </a:endParaRPr>
          </a:p>
          <a:p>
            <a:pPr eaLnBrk="0" fontAlgn="base" hangingPunct="0">
              <a:lnSpc>
                <a:spcPct val="150000"/>
              </a:lnSpc>
              <a:spcBef>
                <a:spcPct val="0"/>
              </a:spcBef>
              <a:spcAft>
                <a:spcPct val="0"/>
              </a:spcAft>
              <a:buFont typeface="Wingdings" pitchFamily="2" charset="2"/>
              <a:buChar char="§"/>
              <a:tabLst>
                <a:tab pos="228604" algn="l"/>
              </a:tabLst>
            </a:pPr>
            <a:r>
              <a:rPr kumimoji="0" lang="en-US" sz="2000" b="0" i="0" u="none" strike="noStrike" cap="none" normalizeH="0" baseline="0" dirty="0">
                <a:ln>
                  <a:noFill/>
                </a:ln>
                <a:effectLst/>
                <a:latin typeface="Abadi" panose="020B0604020104020204" pitchFamily="34" charset="0"/>
                <a:ea typeface="Times New Roman" pitchFamily="18" charset="0"/>
                <a:cs typeface="Arial" pitchFamily="34" charset="0"/>
              </a:rPr>
              <a:t>As we know that all organisms are made up of cells and their organization starts from A cellular, Cellular, Tissue level, to the higher organ system level.</a:t>
            </a:r>
            <a:endParaRPr kumimoji="0" lang="en-US" sz="2000" b="0" i="0" u="none" strike="noStrike" cap="none" normalizeH="0" baseline="0" dirty="0">
              <a:ln>
                <a:noFill/>
              </a:ln>
              <a:effectLst/>
              <a:latin typeface="Abadi" panose="020B0604020104020204" pitchFamily="34" charset="0"/>
              <a:cs typeface="Arial" pitchFamily="34" charset="0"/>
            </a:endParaRPr>
          </a:p>
          <a:p>
            <a:pPr eaLnBrk="0" fontAlgn="base" hangingPunct="0">
              <a:lnSpc>
                <a:spcPct val="150000"/>
              </a:lnSpc>
              <a:spcBef>
                <a:spcPct val="0"/>
              </a:spcBef>
              <a:spcAft>
                <a:spcPct val="0"/>
              </a:spcAft>
              <a:buFont typeface="Wingdings" pitchFamily="2" charset="2"/>
              <a:buChar char="§"/>
              <a:tabLst>
                <a:tab pos="228604" algn="l"/>
              </a:tabLst>
            </a:pPr>
            <a:r>
              <a:rPr kumimoji="0" lang="en-US" sz="2000" b="0" i="0" u="none" strike="noStrike" cap="none" normalizeH="0" baseline="0" dirty="0">
                <a:ln>
                  <a:noFill/>
                </a:ln>
                <a:effectLst/>
                <a:latin typeface="Abadi" panose="020B0604020104020204" pitchFamily="34" charset="0"/>
                <a:ea typeface="Times New Roman" pitchFamily="18" charset="0"/>
                <a:cs typeface="Arial" pitchFamily="34" charset="0"/>
              </a:rPr>
              <a:t>In plants, based on the capacity of division/ growth, the plant tissues are classified in to two major groups, namely the Meristem and the Permanent tissues. </a:t>
            </a:r>
            <a:endParaRPr kumimoji="0" lang="en-US" sz="2000" b="0" i="0" u="none" strike="noStrike" cap="none" normalizeH="0" baseline="0" dirty="0">
              <a:ln>
                <a:noFill/>
              </a:ln>
              <a:effectLst/>
              <a:latin typeface="Abadi" panose="020B0604020104020204" pitchFamily="34" charset="0"/>
              <a:cs typeface="Arial" pitchFamily="34" charset="0"/>
            </a:endParaRP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B959636C-70B6-0170-6943-FD83626A7509}"/>
                  </a:ext>
                </a:extLst>
              </p14:cNvPr>
              <p14:cNvContentPartPr/>
              <p14:nvPr/>
            </p14:nvContentPartPr>
            <p14:xfrm>
              <a:off x="6013440" y="2198880"/>
              <a:ext cx="3183480" cy="187200"/>
            </p14:xfrm>
          </p:contentPart>
        </mc:Choice>
        <mc:Fallback>
          <p:pic>
            <p:nvPicPr>
              <p:cNvPr id="2" name="Ink 1">
                <a:extLst>
                  <a:ext uri="{FF2B5EF4-FFF2-40B4-BE49-F238E27FC236}">
                    <a16:creationId xmlns:a16="http://schemas.microsoft.com/office/drawing/2014/main" id="{B959636C-70B6-0170-6943-FD83626A7509}"/>
                  </a:ext>
                </a:extLst>
              </p:cNvPr>
              <p:cNvPicPr/>
              <p:nvPr/>
            </p:nvPicPr>
            <p:blipFill>
              <a:blip r:embed="rId3"/>
              <a:stretch>
                <a:fillRect/>
              </a:stretch>
            </p:blipFill>
            <p:spPr>
              <a:xfrm>
                <a:off x="6004080" y="2189520"/>
                <a:ext cx="3202200" cy="205920"/>
              </a:xfrm>
              <a:prstGeom prst="rect">
                <a:avLst/>
              </a:prstGeom>
            </p:spPr>
          </p:pic>
        </mc:Fallback>
      </mc:AlternateContent>
    </p:spTree>
    <p:extLst>
      <p:ext uri="{BB962C8B-B14F-4D97-AF65-F5344CB8AC3E}">
        <p14:creationId xmlns:p14="http://schemas.microsoft.com/office/powerpoint/2010/main" val="368654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1"/>
          <p:cNvPicPr>
            <a:picLocks noGrp="1" noChangeAspect="1" noChangeArrowheads="1"/>
          </p:cNvPicPr>
          <p:nvPr>
            <p:ph idx="1"/>
          </p:nvPr>
        </p:nvPicPr>
        <p:blipFill>
          <a:blip r:embed="rId2" cstate="print"/>
          <a:srcRect l="19792" t="25972" r="10417" b="25695"/>
          <a:stretch>
            <a:fillRect/>
          </a:stretch>
        </p:blipFill>
        <p:spPr bwMode="auto">
          <a:xfrm>
            <a:off x="1771449" y="552174"/>
            <a:ext cx="8450318" cy="4903305"/>
          </a:xfrm>
          <a:custGeom>
            <a:avLst/>
            <a:gdLst>
              <a:gd name="connsiteX0" fmla="*/ 0 w 8450318"/>
              <a:gd name="connsiteY0" fmla="*/ 0 h 4903305"/>
              <a:gd name="connsiteX1" fmla="*/ 565521 w 8450318"/>
              <a:gd name="connsiteY1" fmla="*/ 0 h 4903305"/>
              <a:gd name="connsiteX2" fmla="*/ 962036 w 8450318"/>
              <a:gd name="connsiteY2" fmla="*/ 0 h 4903305"/>
              <a:gd name="connsiteX3" fmla="*/ 1781067 w 8450318"/>
              <a:gd name="connsiteY3" fmla="*/ 0 h 4903305"/>
              <a:gd name="connsiteX4" fmla="*/ 2346588 w 8450318"/>
              <a:gd name="connsiteY4" fmla="*/ 0 h 4903305"/>
              <a:gd name="connsiteX5" fmla="*/ 2912110 w 8450318"/>
              <a:gd name="connsiteY5" fmla="*/ 0 h 4903305"/>
              <a:gd name="connsiteX6" fmla="*/ 3731140 w 8450318"/>
              <a:gd name="connsiteY6" fmla="*/ 0 h 4903305"/>
              <a:gd name="connsiteX7" fmla="*/ 4212159 w 8450318"/>
              <a:gd name="connsiteY7" fmla="*/ 0 h 4903305"/>
              <a:gd name="connsiteX8" fmla="*/ 5031189 w 8450318"/>
              <a:gd name="connsiteY8" fmla="*/ 0 h 4903305"/>
              <a:gd name="connsiteX9" fmla="*/ 5850220 w 8450318"/>
              <a:gd name="connsiteY9" fmla="*/ 0 h 4903305"/>
              <a:gd name="connsiteX10" fmla="*/ 6500245 w 8450318"/>
              <a:gd name="connsiteY10" fmla="*/ 0 h 4903305"/>
              <a:gd name="connsiteX11" fmla="*/ 7319275 w 8450318"/>
              <a:gd name="connsiteY11" fmla="*/ 0 h 4903305"/>
              <a:gd name="connsiteX12" fmla="*/ 7884797 w 8450318"/>
              <a:gd name="connsiteY12" fmla="*/ 0 h 4903305"/>
              <a:gd name="connsiteX13" fmla="*/ 8450318 w 8450318"/>
              <a:gd name="connsiteY13" fmla="*/ 0 h 4903305"/>
              <a:gd name="connsiteX14" fmla="*/ 8450318 w 8450318"/>
              <a:gd name="connsiteY14" fmla="*/ 661946 h 4903305"/>
              <a:gd name="connsiteX15" fmla="*/ 8450318 w 8450318"/>
              <a:gd name="connsiteY15" fmla="*/ 1274859 h 4903305"/>
              <a:gd name="connsiteX16" fmla="*/ 8450318 w 8450318"/>
              <a:gd name="connsiteY16" fmla="*/ 1887772 h 4903305"/>
              <a:gd name="connsiteX17" fmla="*/ 8450318 w 8450318"/>
              <a:gd name="connsiteY17" fmla="*/ 2549719 h 4903305"/>
              <a:gd name="connsiteX18" fmla="*/ 8450318 w 8450318"/>
              <a:gd name="connsiteY18" fmla="*/ 3211665 h 4903305"/>
              <a:gd name="connsiteX19" fmla="*/ 8450318 w 8450318"/>
              <a:gd name="connsiteY19" fmla="*/ 3873611 h 4903305"/>
              <a:gd name="connsiteX20" fmla="*/ 8450318 w 8450318"/>
              <a:gd name="connsiteY20" fmla="*/ 4339425 h 4903305"/>
              <a:gd name="connsiteX21" fmla="*/ 8450318 w 8450318"/>
              <a:gd name="connsiteY21" fmla="*/ 4903305 h 4903305"/>
              <a:gd name="connsiteX22" fmla="*/ 7715790 w 8450318"/>
              <a:gd name="connsiteY22" fmla="*/ 4903305 h 4903305"/>
              <a:gd name="connsiteX23" fmla="*/ 7234772 w 8450318"/>
              <a:gd name="connsiteY23" fmla="*/ 4903305 h 4903305"/>
              <a:gd name="connsiteX24" fmla="*/ 6584748 w 8450318"/>
              <a:gd name="connsiteY24" fmla="*/ 4903305 h 4903305"/>
              <a:gd name="connsiteX25" fmla="*/ 6188233 w 8450318"/>
              <a:gd name="connsiteY25" fmla="*/ 4903305 h 4903305"/>
              <a:gd name="connsiteX26" fmla="*/ 5791718 w 8450318"/>
              <a:gd name="connsiteY26" fmla="*/ 4903305 h 4903305"/>
              <a:gd name="connsiteX27" fmla="*/ 5141693 w 8450318"/>
              <a:gd name="connsiteY27" fmla="*/ 4903305 h 4903305"/>
              <a:gd name="connsiteX28" fmla="*/ 4660675 w 8450318"/>
              <a:gd name="connsiteY28" fmla="*/ 4903305 h 4903305"/>
              <a:gd name="connsiteX29" fmla="*/ 3926148 w 8450318"/>
              <a:gd name="connsiteY29" fmla="*/ 4903305 h 4903305"/>
              <a:gd name="connsiteX30" fmla="*/ 3445130 w 8450318"/>
              <a:gd name="connsiteY30" fmla="*/ 4903305 h 4903305"/>
              <a:gd name="connsiteX31" fmla="*/ 2710602 w 8450318"/>
              <a:gd name="connsiteY31" fmla="*/ 4903305 h 4903305"/>
              <a:gd name="connsiteX32" fmla="*/ 2314087 w 8450318"/>
              <a:gd name="connsiteY32" fmla="*/ 4903305 h 4903305"/>
              <a:gd name="connsiteX33" fmla="*/ 1579559 w 8450318"/>
              <a:gd name="connsiteY33" fmla="*/ 4903305 h 4903305"/>
              <a:gd name="connsiteX34" fmla="*/ 1098541 w 8450318"/>
              <a:gd name="connsiteY34" fmla="*/ 4903305 h 4903305"/>
              <a:gd name="connsiteX35" fmla="*/ 702026 w 8450318"/>
              <a:gd name="connsiteY35" fmla="*/ 4903305 h 4903305"/>
              <a:gd name="connsiteX36" fmla="*/ 0 w 8450318"/>
              <a:gd name="connsiteY36" fmla="*/ 4903305 h 4903305"/>
              <a:gd name="connsiteX37" fmla="*/ 0 w 8450318"/>
              <a:gd name="connsiteY37" fmla="*/ 4241359 h 4903305"/>
              <a:gd name="connsiteX38" fmla="*/ 0 w 8450318"/>
              <a:gd name="connsiteY38" fmla="*/ 3726512 h 4903305"/>
              <a:gd name="connsiteX39" fmla="*/ 0 w 8450318"/>
              <a:gd name="connsiteY39" fmla="*/ 3260698 h 4903305"/>
              <a:gd name="connsiteX40" fmla="*/ 0 w 8450318"/>
              <a:gd name="connsiteY40" fmla="*/ 2794884 h 4903305"/>
              <a:gd name="connsiteX41" fmla="*/ 0 w 8450318"/>
              <a:gd name="connsiteY41" fmla="*/ 2132938 h 4903305"/>
              <a:gd name="connsiteX42" fmla="*/ 0 w 8450318"/>
              <a:gd name="connsiteY42" fmla="*/ 1667124 h 4903305"/>
              <a:gd name="connsiteX43" fmla="*/ 0 w 8450318"/>
              <a:gd name="connsiteY43" fmla="*/ 1054211 h 4903305"/>
              <a:gd name="connsiteX44" fmla="*/ 0 w 8450318"/>
              <a:gd name="connsiteY44" fmla="*/ 539364 h 4903305"/>
              <a:gd name="connsiteX45" fmla="*/ 0 w 8450318"/>
              <a:gd name="connsiteY45" fmla="*/ 0 h 49033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8450318" h="4903305" extrusionOk="0">
                <a:moveTo>
                  <a:pt x="0" y="0"/>
                </a:moveTo>
                <a:cubicBezTo>
                  <a:pt x="201965" y="3496"/>
                  <a:pt x="437445" y="17851"/>
                  <a:pt x="565521" y="0"/>
                </a:cubicBezTo>
                <a:cubicBezTo>
                  <a:pt x="693597" y="-17851"/>
                  <a:pt x="772728" y="-13212"/>
                  <a:pt x="962036" y="0"/>
                </a:cubicBezTo>
                <a:cubicBezTo>
                  <a:pt x="1151345" y="13212"/>
                  <a:pt x="1557493" y="35974"/>
                  <a:pt x="1781067" y="0"/>
                </a:cubicBezTo>
                <a:cubicBezTo>
                  <a:pt x="2004641" y="-35974"/>
                  <a:pt x="2106756" y="-26810"/>
                  <a:pt x="2346588" y="0"/>
                </a:cubicBezTo>
                <a:cubicBezTo>
                  <a:pt x="2586420" y="26810"/>
                  <a:pt x="2668117" y="-17032"/>
                  <a:pt x="2912110" y="0"/>
                </a:cubicBezTo>
                <a:cubicBezTo>
                  <a:pt x="3156103" y="17032"/>
                  <a:pt x="3465173" y="-26593"/>
                  <a:pt x="3731140" y="0"/>
                </a:cubicBezTo>
                <a:cubicBezTo>
                  <a:pt x="3997107" y="26593"/>
                  <a:pt x="4108630" y="-13109"/>
                  <a:pt x="4212159" y="0"/>
                </a:cubicBezTo>
                <a:cubicBezTo>
                  <a:pt x="4315688" y="13109"/>
                  <a:pt x="4732393" y="-28586"/>
                  <a:pt x="5031189" y="0"/>
                </a:cubicBezTo>
                <a:cubicBezTo>
                  <a:pt x="5329985" y="28586"/>
                  <a:pt x="5453303" y="-12700"/>
                  <a:pt x="5850220" y="0"/>
                </a:cubicBezTo>
                <a:cubicBezTo>
                  <a:pt x="6247137" y="12700"/>
                  <a:pt x="6204274" y="-14763"/>
                  <a:pt x="6500245" y="0"/>
                </a:cubicBezTo>
                <a:cubicBezTo>
                  <a:pt x="6796217" y="14763"/>
                  <a:pt x="7116643" y="-36224"/>
                  <a:pt x="7319275" y="0"/>
                </a:cubicBezTo>
                <a:cubicBezTo>
                  <a:pt x="7521907" y="36224"/>
                  <a:pt x="7742117" y="-3100"/>
                  <a:pt x="7884797" y="0"/>
                </a:cubicBezTo>
                <a:cubicBezTo>
                  <a:pt x="8027477" y="3100"/>
                  <a:pt x="8244268" y="-5116"/>
                  <a:pt x="8450318" y="0"/>
                </a:cubicBezTo>
                <a:cubicBezTo>
                  <a:pt x="8476794" y="259105"/>
                  <a:pt x="8451449" y="460989"/>
                  <a:pt x="8450318" y="661946"/>
                </a:cubicBezTo>
                <a:cubicBezTo>
                  <a:pt x="8449187" y="862903"/>
                  <a:pt x="8440589" y="994964"/>
                  <a:pt x="8450318" y="1274859"/>
                </a:cubicBezTo>
                <a:cubicBezTo>
                  <a:pt x="8460047" y="1554754"/>
                  <a:pt x="8443056" y="1660854"/>
                  <a:pt x="8450318" y="1887772"/>
                </a:cubicBezTo>
                <a:cubicBezTo>
                  <a:pt x="8457580" y="2114690"/>
                  <a:pt x="8425755" y="2225397"/>
                  <a:pt x="8450318" y="2549719"/>
                </a:cubicBezTo>
                <a:cubicBezTo>
                  <a:pt x="8474881" y="2874041"/>
                  <a:pt x="8429970" y="2888206"/>
                  <a:pt x="8450318" y="3211665"/>
                </a:cubicBezTo>
                <a:cubicBezTo>
                  <a:pt x="8470666" y="3535124"/>
                  <a:pt x="8483300" y="3637562"/>
                  <a:pt x="8450318" y="3873611"/>
                </a:cubicBezTo>
                <a:cubicBezTo>
                  <a:pt x="8417336" y="4109660"/>
                  <a:pt x="8442068" y="4183240"/>
                  <a:pt x="8450318" y="4339425"/>
                </a:cubicBezTo>
                <a:cubicBezTo>
                  <a:pt x="8458568" y="4495610"/>
                  <a:pt x="8450775" y="4725848"/>
                  <a:pt x="8450318" y="4903305"/>
                </a:cubicBezTo>
                <a:cubicBezTo>
                  <a:pt x="8152642" y="4884987"/>
                  <a:pt x="8068381" y="4929368"/>
                  <a:pt x="7715790" y="4903305"/>
                </a:cubicBezTo>
                <a:cubicBezTo>
                  <a:pt x="7363199" y="4877242"/>
                  <a:pt x="7396504" y="4913110"/>
                  <a:pt x="7234772" y="4903305"/>
                </a:cubicBezTo>
                <a:cubicBezTo>
                  <a:pt x="7073040" y="4893500"/>
                  <a:pt x="6792766" y="4880655"/>
                  <a:pt x="6584748" y="4903305"/>
                </a:cubicBezTo>
                <a:cubicBezTo>
                  <a:pt x="6376730" y="4925955"/>
                  <a:pt x="6316473" y="4914870"/>
                  <a:pt x="6188233" y="4903305"/>
                </a:cubicBezTo>
                <a:cubicBezTo>
                  <a:pt x="6059993" y="4891740"/>
                  <a:pt x="5895904" y="4910726"/>
                  <a:pt x="5791718" y="4903305"/>
                </a:cubicBezTo>
                <a:cubicBezTo>
                  <a:pt x="5687533" y="4895884"/>
                  <a:pt x="5334506" y="4886803"/>
                  <a:pt x="5141693" y="4903305"/>
                </a:cubicBezTo>
                <a:cubicBezTo>
                  <a:pt x="4948880" y="4919807"/>
                  <a:pt x="4895588" y="4912617"/>
                  <a:pt x="4660675" y="4903305"/>
                </a:cubicBezTo>
                <a:cubicBezTo>
                  <a:pt x="4425762" y="4893993"/>
                  <a:pt x="4138157" y="4902244"/>
                  <a:pt x="3926148" y="4903305"/>
                </a:cubicBezTo>
                <a:cubicBezTo>
                  <a:pt x="3714139" y="4904366"/>
                  <a:pt x="3661791" y="4905727"/>
                  <a:pt x="3445130" y="4903305"/>
                </a:cubicBezTo>
                <a:cubicBezTo>
                  <a:pt x="3228469" y="4900883"/>
                  <a:pt x="3051374" y="4936744"/>
                  <a:pt x="2710602" y="4903305"/>
                </a:cubicBezTo>
                <a:cubicBezTo>
                  <a:pt x="2369830" y="4869866"/>
                  <a:pt x="2458639" y="4908172"/>
                  <a:pt x="2314087" y="4903305"/>
                </a:cubicBezTo>
                <a:cubicBezTo>
                  <a:pt x="2169535" y="4898438"/>
                  <a:pt x="1879180" y="4906578"/>
                  <a:pt x="1579559" y="4903305"/>
                </a:cubicBezTo>
                <a:cubicBezTo>
                  <a:pt x="1279938" y="4900032"/>
                  <a:pt x="1274888" y="4912117"/>
                  <a:pt x="1098541" y="4903305"/>
                </a:cubicBezTo>
                <a:cubicBezTo>
                  <a:pt x="922194" y="4894493"/>
                  <a:pt x="867879" y="4893822"/>
                  <a:pt x="702026" y="4903305"/>
                </a:cubicBezTo>
                <a:cubicBezTo>
                  <a:pt x="536174" y="4912788"/>
                  <a:pt x="338582" y="4927651"/>
                  <a:pt x="0" y="4903305"/>
                </a:cubicBezTo>
                <a:cubicBezTo>
                  <a:pt x="28039" y="4644798"/>
                  <a:pt x="-9177" y="4547637"/>
                  <a:pt x="0" y="4241359"/>
                </a:cubicBezTo>
                <a:cubicBezTo>
                  <a:pt x="9177" y="3935081"/>
                  <a:pt x="19657" y="3848496"/>
                  <a:pt x="0" y="3726512"/>
                </a:cubicBezTo>
                <a:cubicBezTo>
                  <a:pt x="-19657" y="3604528"/>
                  <a:pt x="19115" y="3378780"/>
                  <a:pt x="0" y="3260698"/>
                </a:cubicBezTo>
                <a:cubicBezTo>
                  <a:pt x="-19115" y="3142616"/>
                  <a:pt x="-13250" y="2938521"/>
                  <a:pt x="0" y="2794884"/>
                </a:cubicBezTo>
                <a:cubicBezTo>
                  <a:pt x="13250" y="2651247"/>
                  <a:pt x="-31672" y="2461104"/>
                  <a:pt x="0" y="2132938"/>
                </a:cubicBezTo>
                <a:cubicBezTo>
                  <a:pt x="31672" y="1804772"/>
                  <a:pt x="-16190" y="1861136"/>
                  <a:pt x="0" y="1667124"/>
                </a:cubicBezTo>
                <a:cubicBezTo>
                  <a:pt x="16190" y="1473112"/>
                  <a:pt x="17710" y="1339111"/>
                  <a:pt x="0" y="1054211"/>
                </a:cubicBezTo>
                <a:cubicBezTo>
                  <a:pt x="-17710" y="769311"/>
                  <a:pt x="13116" y="764197"/>
                  <a:pt x="0" y="539364"/>
                </a:cubicBezTo>
                <a:cubicBezTo>
                  <a:pt x="-13116" y="314531"/>
                  <a:pt x="-21169" y="171405"/>
                  <a:pt x="0" y="0"/>
                </a:cubicBezTo>
                <a:close/>
              </a:path>
            </a:pathLst>
          </a:custGeom>
          <a:noFill/>
          <a:ln w="9525">
            <a:solidFill>
              <a:schemeClr val="tx1"/>
            </a:solidFill>
            <a:miter lim="800000"/>
            <a:headEnd/>
            <a:tailEnd/>
            <a:extLst>
              <a:ext uri="{C807C97D-BFC1-408E-A445-0C87EB9F89A2}">
                <ask:lineSketchStyleProps xmlns:ask="http://schemas.microsoft.com/office/drawing/2018/sketchyshapes" sd="1219033472">
                  <a:prstGeom prst="rect">
                    <a:avLst/>
                  </a:prstGeom>
                  <ask:type>
                    <ask:lineSketchFreehand/>
                  </ask:type>
                </ask:lineSketchStyleProps>
              </a:ext>
            </a:extLst>
          </a:ln>
          <a:effectLst/>
        </p:spPr>
      </p:pic>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847F92C3-6380-7D46-B1A7-295EA8CEDCE9}"/>
                  </a:ext>
                </a:extLst>
              </p14:cNvPr>
              <p14:cNvContentPartPr/>
              <p14:nvPr/>
            </p14:nvContentPartPr>
            <p14:xfrm>
              <a:off x="1764360" y="1283400"/>
              <a:ext cx="5013000" cy="2786400"/>
            </p14:xfrm>
          </p:contentPart>
        </mc:Choice>
        <mc:Fallback>
          <p:pic>
            <p:nvPicPr>
              <p:cNvPr id="2" name="Ink 1">
                <a:extLst>
                  <a:ext uri="{FF2B5EF4-FFF2-40B4-BE49-F238E27FC236}">
                    <a16:creationId xmlns:a16="http://schemas.microsoft.com/office/drawing/2014/main" id="{847F92C3-6380-7D46-B1A7-295EA8CEDCE9}"/>
                  </a:ext>
                </a:extLst>
              </p:cNvPr>
              <p:cNvPicPr/>
              <p:nvPr/>
            </p:nvPicPr>
            <p:blipFill>
              <a:blip r:embed="rId4"/>
              <a:stretch>
                <a:fillRect/>
              </a:stretch>
            </p:blipFill>
            <p:spPr>
              <a:xfrm>
                <a:off x="1755000" y="1274040"/>
                <a:ext cx="5031720" cy="2805120"/>
              </a:xfrm>
              <a:prstGeom prst="rect">
                <a:avLst/>
              </a:prstGeom>
            </p:spPr>
          </p:pic>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6348" y="457202"/>
            <a:ext cx="8649252" cy="5943600"/>
          </a:xfrm>
        </p:spPr>
        <p:txBody>
          <a:bodyPr>
            <a:normAutofit/>
          </a:bodyPr>
          <a:lstStyle/>
          <a:p>
            <a:pPr>
              <a:lnSpc>
                <a:spcPct val="200000"/>
              </a:lnSpc>
              <a:buNone/>
            </a:pPr>
            <a:r>
              <a:rPr lang="en-US" sz="2000" b="1" u="sng" dirty="0">
                <a:latin typeface="Abadi" panose="020B0604020104020204" pitchFamily="34" charset="0"/>
              </a:rPr>
              <a:t>Meristems</a:t>
            </a:r>
            <a:endParaRPr lang="en-US" sz="2000" dirty="0">
              <a:latin typeface="Abadi" panose="020B0604020104020204" pitchFamily="34" charset="0"/>
            </a:endParaRPr>
          </a:p>
          <a:p>
            <a:pPr>
              <a:lnSpc>
                <a:spcPct val="200000"/>
              </a:lnSpc>
              <a:buNone/>
            </a:pPr>
            <a:r>
              <a:rPr lang="en-US" sz="2000" b="1" u="sng" dirty="0">
                <a:latin typeface="Abadi" panose="020B0604020104020204" pitchFamily="34" charset="0"/>
              </a:rPr>
              <a:t>Meristematic tissue (</a:t>
            </a:r>
            <a:r>
              <a:rPr lang="en-US" sz="2000" b="1" u="sng" dirty="0" err="1">
                <a:latin typeface="Abadi" panose="020B0604020104020204" pitchFamily="34" charset="0"/>
              </a:rPr>
              <a:t>meristos</a:t>
            </a:r>
            <a:r>
              <a:rPr lang="en-US" sz="2000" b="1" u="sng" dirty="0">
                <a:latin typeface="Abadi" panose="020B0604020104020204" pitchFamily="34" charset="0"/>
              </a:rPr>
              <a:t>- divide)</a:t>
            </a:r>
            <a:endParaRPr lang="en-US" sz="2000" dirty="0">
              <a:latin typeface="Abadi" panose="020B0604020104020204" pitchFamily="34" charset="0"/>
            </a:endParaRPr>
          </a:p>
          <a:p>
            <a:pPr>
              <a:lnSpc>
                <a:spcPct val="200000"/>
              </a:lnSpc>
            </a:pPr>
            <a:r>
              <a:rPr lang="en-US" sz="2000" dirty="0">
                <a:latin typeface="Abadi" panose="020B0604020104020204" pitchFamily="34" charset="0"/>
              </a:rPr>
              <a:t>Meristematic tissue may be defined as a group of young undifferentiated cells, capable of active divisions to produce new cells, present in the regions of growth. Cells are compactly packed with thin cell wall made from Cellulose, cytoplasm is dense without vacuoles, nucleus is prominent, plastids and ergastic substances are absent.  </a:t>
            </a:r>
          </a:p>
          <a:p>
            <a:pPr>
              <a:lnSpc>
                <a:spcPct val="200000"/>
              </a:lnSpc>
            </a:pPr>
            <a:r>
              <a:rPr lang="en-US" sz="2000" dirty="0">
                <a:latin typeface="Abadi" panose="020B0604020104020204" pitchFamily="34" charset="0"/>
              </a:rPr>
              <a:t>They bring about growth, differentiation and involved in the healing process. </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ABBC1632-26E8-9A9E-FE52-E0C0ECC9790C}"/>
                  </a:ext>
                </a:extLst>
              </p14:cNvPr>
              <p14:cNvContentPartPr/>
              <p14:nvPr/>
            </p14:nvContentPartPr>
            <p14:xfrm>
              <a:off x="4499280" y="3587400"/>
              <a:ext cx="5556240" cy="194040"/>
            </p14:xfrm>
          </p:contentPart>
        </mc:Choice>
        <mc:Fallback>
          <p:pic>
            <p:nvPicPr>
              <p:cNvPr id="2" name="Ink 1">
                <a:extLst>
                  <a:ext uri="{FF2B5EF4-FFF2-40B4-BE49-F238E27FC236}">
                    <a16:creationId xmlns:a16="http://schemas.microsoft.com/office/drawing/2014/main" id="{ABBC1632-26E8-9A9E-FE52-E0C0ECC9790C}"/>
                  </a:ext>
                </a:extLst>
              </p:cNvPr>
              <p:cNvPicPr/>
              <p:nvPr/>
            </p:nvPicPr>
            <p:blipFill>
              <a:blip r:embed="rId3"/>
              <a:stretch>
                <a:fillRect/>
              </a:stretch>
            </p:blipFill>
            <p:spPr>
              <a:xfrm>
                <a:off x="4483440" y="3524040"/>
                <a:ext cx="5587560" cy="32076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4" name="Ink 3">
                <a:extLst>
                  <a:ext uri="{FF2B5EF4-FFF2-40B4-BE49-F238E27FC236}">
                    <a16:creationId xmlns:a16="http://schemas.microsoft.com/office/drawing/2014/main" id="{E0A5E653-994F-1B37-124A-D1A6AB2F76E6}"/>
                  </a:ext>
                </a:extLst>
              </p14:cNvPr>
              <p14:cNvContentPartPr/>
              <p14:nvPr/>
            </p14:nvContentPartPr>
            <p14:xfrm>
              <a:off x="2019960" y="4107600"/>
              <a:ext cx="7605000" cy="307800"/>
            </p14:xfrm>
          </p:contentPart>
        </mc:Choice>
        <mc:Fallback>
          <p:pic>
            <p:nvPicPr>
              <p:cNvPr id="4" name="Ink 3">
                <a:extLst>
                  <a:ext uri="{FF2B5EF4-FFF2-40B4-BE49-F238E27FC236}">
                    <a16:creationId xmlns:a16="http://schemas.microsoft.com/office/drawing/2014/main" id="{E0A5E653-994F-1B37-124A-D1A6AB2F76E6}"/>
                  </a:ext>
                </a:extLst>
              </p:cNvPr>
              <p:cNvPicPr/>
              <p:nvPr/>
            </p:nvPicPr>
            <p:blipFill>
              <a:blip r:embed="rId5"/>
              <a:stretch>
                <a:fillRect/>
              </a:stretch>
            </p:blipFill>
            <p:spPr>
              <a:xfrm>
                <a:off x="2004120" y="4044240"/>
                <a:ext cx="7636320" cy="43452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5" name="Ink 4">
                <a:extLst>
                  <a:ext uri="{FF2B5EF4-FFF2-40B4-BE49-F238E27FC236}">
                    <a16:creationId xmlns:a16="http://schemas.microsoft.com/office/drawing/2014/main" id="{D4564899-C3DC-658B-7BBF-3DF77A928A2D}"/>
                  </a:ext>
                </a:extLst>
              </p14:cNvPr>
              <p14:cNvContentPartPr/>
              <p14:nvPr/>
            </p14:nvContentPartPr>
            <p14:xfrm>
              <a:off x="2268360" y="4881960"/>
              <a:ext cx="5074920" cy="122040"/>
            </p14:xfrm>
          </p:contentPart>
        </mc:Choice>
        <mc:Fallback>
          <p:pic>
            <p:nvPicPr>
              <p:cNvPr id="5" name="Ink 4">
                <a:extLst>
                  <a:ext uri="{FF2B5EF4-FFF2-40B4-BE49-F238E27FC236}">
                    <a16:creationId xmlns:a16="http://schemas.microsoft.com/office/drawing/2014/main" id="{D4564899-C3DC-658B-7BBF-3DF77A928A2D}"/>
                  </a:ext>
                </a:extLst>
              </p:cNvPr>
              <p:cNvPicPr/>
              <p:nvPr/>
            </p:nvPicPr>
            <p:blipFill>
              <a:blip r:embed="rId7"/>
              <a:stretch>
                <a:fillRect/>
              </a:stretch>
            </p:blipFill>
            <p:spPr>
              <a:xfrm>
                <a:off x="2252520" y="4818600"/>
                <a:ext cx="5106240" cy="24876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6" name="Ink 5">
                <a:extLst>
                  <a:ext uri="{FF2B5EF4-FFF2-40B4-BE49-F238E27FC236}">
                    <a16:creationId xmlns:a16="http://schemas.microsoft.com/office/drawing/2014/main" id="{4A48E047-7B53-4C66-513A-EF58CDC3C6B1}"/>
                  </a:ext>
                </a:extLst>
              </p14:cNvPr>
              <p14:cNvContentPartPr/>
              <p14:nvPr/>
            </p14:nvContentPartPr>
            <p14:xfrm>
              <a:off x="2226960" y="1681920"/>
              <a:ext cx="7481160" cy="2714760"/>
            </p14:xfrm>
          </p:contentPart>
        </mc:Choice>
        <mc:Fallback>
          <p:pic>
            <p:nvPicPr>
              <p:cNvPr id="6" name="Ink 5">
                <a:extLst>
                  <a:ext uri="{FF2B5EF4-FFF2-40B4-BE49-F238E27FC236}">
                    <a16:creationId xmlns:a16="http://schemas.microsoft.com/office/drawing/2014/main" id="{4A48E047-7B53-4C66-513A-EF58CDC3C6B1}"/>
                  </a:ext>
                </a:extLst>
              </p:cNvPr>
              <p:cNvPicPr/>
              <p:nvPr/>
            </p:nvPicPr>
            <p:blipFill>
              <a:blip r:embed="rId9"/>
              <a:stretch>
                <a:fillRect/>
              </a:stretch>
            </p:blipFill>
            <p:spPr>
              <a:xfrm>
                <a:off x="2217600" y="1672560"/>
                <a:ext cx="7499880" cy="2733480"/>
              </a:xfrm>
              <a:prstGeom prst="rect">
                <a:avLst/>
              </a:prstGeom>
            </p:spPr>
          </p:pic>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9967" y="580886"/>
            <a:ext cx="8552069" cy="5283200"/>
          </a:xfrm>
        </p:spPr>
        <p:txBody>
          <a:bodyPr>
            <a:normAutofit/>
          </a:bodyPr>
          <a:lstStyle/>
          <a:p>
            <a:pPr algn="just">
              <a:lnSpc>
                <a:spcPct val="150000"/>
              </a:lnSpc>
              <a:buNone/>
            </a:pPr>
            <a:r>
              <a:rPr lang="en-US" sz="2000" b="1" dirty="0">
                <a:latin typeface="Abadi" panose="020B0604020104020204" pitchFamily="34" charset="0"/>
              </a:rPr>
              <a:t>Based on the </a:t>
            </a:r>
            <a:r>
              <a:rPr lang="en-US" sz="2000" b="1" u="sng" dirty="0">
                <a:latin typeface="Abadi" panose="020B0604020104020204" pitchFamily="34" charset="0"/>
              </a:rPr>
              <a:t>position</a:t>
            </a:r>
            <a:r>
              <a:rPr lang="en-US" sz="2000" b="1" dirty="0">
                <a:latin typeface="Abadi" panose="020B0604020104020204" pitchFamily="34" charset="0"/>
              </a:rPr>
              <a:t>, they are classified in to</a:t>
            </a:r>
            <a:endParaRPr lang="en-US" sz="2000" dirty="0">
              <a:latin typeface="Abadi" panose="020B0604020104020204" pitchFamily="34" charset="0"/>
            </a:endParaRPr>
          </a:p>
          <a:p>
            <a:pPr algn="just">
              <a:lnSpc>
                <a:spcPct val="150000"/>
              </a:lnSpc>
            </a:pPr>
            <a:r>
              <a:rPr lang="en-US" sz="2000" u="sng" dirty="0">
                <a:latin typeface="Abadi" panose="020B0604020104020204" pitchFamily="34" charset="0"/>
              </a:rPr>
              <a:t>Apical </a:t>
            </a:r>
            <a:r>
              <a:rPr lang="en-US" sz="2000" u="sng" dirty="0" err="1">
                <a:latin typeface="Abadi" panose="020B0604020104020204" pitchFamily="34" charset="0"/>
              </a:rPr>
              <a:t>meristems</a:t>
            </a:r>
            <a:r>
              <a:rPr lang="en-US" sz="2000" u="sng" dirty="0">
                <a:latin typeface="Abadi" panose="020B0604020104020204" pitchFamily="34" charset="0"/>
              </a:rPr>
              <a:t>:</a:t>
            </a:r>
            <a:r>
              <a:rPr lang="en-US" sz="2000" dirty="0">
                <a:latin typeface="Abadi" panose="020B0604020104020204" pitchFamily="34" charset="0"/>
              </a:rPr>
              <a:t> They are found at the tips/apices of roots, shoots and bring about the increase in vertical length (primary growth).</a:t>
            </a:r>
          </a:p>
          <a:p>
            <a:pPr algn="just">
              <a:lnSpc>
                <a:spcPct val="150000"/>
              </a:lnSpc>
            </a:pPr>
            <a:r>
              <a:rPr lang="en-US" sz="2000" u="sng" dirty="0">
                <a:latin typeface="Abadi" panose="020B0604020104020204" pitchFamily="34" charset="0"/>
              </a:rPr>
              <a:t>Intercalary meristems:</a:t>
            </a:r>
            <a:r>
              <a:rPr lang="en-US" sz="2000" dirty="0">
                <a:latin typeface="Abadi" panose="020B0604020104020204" pitchFamily="34" charset="0"/>
              </a:rPr>
              <a:t> They are found in inter nodal regions (as in grasses) or at the leaf bases (as in </a:t>
            </a:r>
            <a:r>
              <a:rPr lang="en-US" sz="2000" i="1" dirty="0">
                <a:latin typeface="Abadi" panose="020B0604020104020204" pitchFamily="34" charset="0"/>
              </a:rPr>
              <a:t>Pinus</a:t>
            </a:r>
            <a:r>
              <a:rPr lang="en-US" sz="2000" dirty="0">
                <a:latin typeface="Abadi" panose="020B0604020104020204" pitchFamily="34" charset="0"/>
              </a:rPr>
              <a:t>). It is also responsible for primary growth. E.g. Bamboo, Sugar cane etc</a:t>
            </a:r>
          </a:p>
          <a:p>
            <a:pPr algn="just">
              <a:lnSpc>
                <a:spcPct val="150000"/>
              </a:lnSpc>
            </a:pPr>
            <a:r>
              <a:rPr lang="en-US" sz="2000" u="sng" dirty="0">
                <a:latin typeface="Abadi" panose="020B0604020104020204" pitchFamily="34" charset="0"/>
              </a:rPr>
              <a:t>Lateral meristems:</a:t>
            </a:r>
            <a:r>
              <a:rPr lang="en-US" sz="2000" dirty="0">
                <a:latin typeface="Abadi" panose="020B0604020104020204" pitchFamily="34" charset="0"/>
              </a:rPr>
              <a:t> They are found along the lateral sides of the permanent tissues in the stem and roots of dicotyledons and gymnosperms. They are absent in monocots. They are responsible for increase in girth of the organ (Secondary growth). Vascular and Cork cambium are the examples.</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A43EEC78-89D8-0A2A-6976-6897FA621BF6}"/>
                  </a:ext>
                </a:extLst>
              </p14:cNvPr>
              <p14:cNvContentPartPr/>
              <p14:nvPr/>
            </p14:nvContentPartPr>
            <p14:xfrm>
              <a:off x="3314160" y="880200"/>
              <a:ext cx="1075680" cy="118080"/>
            </p14:xfrm>
          </p:contentPart>
        </mc:Choice>
        <mc:Fallback>
          <p:pic>
            <p:nvPicPr>
              <p:cNvPr id="2" name="Ink 1">
                <a:extLst>
                  <a:ext uri="{FF2B5EF4-FFF2-40B4-BE49-F238E27FC236}">
                    <a16:creationId xmlns:a16="http://schemas.microsoft.com/office/drawing/2014/main" id="{A43EEC78-89D8-0A2A-6976-6897FA621BF6}"/>
                  </a:ext>
                </a:extLst>
              </p:cNvPr>
              <p:cNvPicPr/>
              <p:nvPr/>
            </p:nvPicPr>
            <p:blipFill>
              <a:blip r:embed="rId3"/>
              <a:stretch>
                <a:fillRect/>
              </a:stretch>
            </p:blipFill>
            <p:spPr>
              <a:xfrm>
                <a:off x="3298320" y="816840"/>
                <a:ext cx="1107000" cy="24480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4" name="Ink 3">
                <a:extLst>
                  <a:ext uri="{FF2B5EF4-FFF2-40B4-BE49-F238E27FC236}">
                    <a16:creationId xmlns:a16="http://schemas.microsoft.com/office/drawing/2014/main" id="{4CB11047-A5C3-5E41-709F-368B40E768EC}"/>
                  </a:ext>
                </a:extLst>
              </p14:cNvPr>
              <p14:cNvContentPartPr/>
              <p14:nvPr/>
            </p14:nvContentPartPr>
            <p14:xfrm>
              <a:off x="9442080" y="4541040"/>
              <a:ext cx="817200" cy="189000"/>
            </p14:xfrm>
          </p:contentPart>
        </mc:Choice>
        <mc:Fallback>
          <p:pic>
            <p:nvPicPr>
              <p:cNvPr id="4" name="Ink 3">
                <a:extLst>
                  <a:ext uri="{FF2B5EF4-FFF2-40B4-BE49-F238E27FC236}">
                    <a16:creationId xmlns:a16="http://schemas.microsoft.com/office/drawing/2014/main" id="{4CB11047-A5C3-5E41-709F-368B40E768EC}"/>
                  </a:ext>
                </a:extLst>
              </p:cNvPr>
              <p:cNvPicPr/>
              <p:nvPr/>
            </p:nvPicPr>
            <p:blipFill>
              <a:blip r:embed="rId5"/>
              <a:stretch>
                <a:fillRect/>
              </a:stretch>
            </p:blipFill>
            <p:spPr>
              <a:xfrm>
                <a:off x="9426240" y="4477680"/>
                <a:ext cx="848520" cy="31572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5" name="Ink 4">
                <a:extLst>
                  <a:ext uri="{FF2B5EF4-FFF2-40B4-BE49-F238E27FC236}">
                    <a16:creationId xmlns:a16="http://schemas.microsoft.com/office/drawing/2014/main" id="{7A4632F7-06F6-82CB-FA09-853DF9352F40}"/>
                  </a:ext>
                </a:extLst>
              </p14:cNvPr>
              <p14:cNvContentPartPr/>
              <p14:nvPr/>
            </p14:nvContentPartPr>
            <p14:xfrm>
              <a:off x="2355840" y="4987440"/>
              <a:ext cx="1905480" cy="147600"/>
            </p14:xfrm>
          </p:contentPart>
        </mc:Choice>
        <mc:Fallback>
          <p:pic>
            <p:nvPicPr>
              <p:cNvPr id="5" name="Ink 4">
                <a:extLst>
                  <a:ext uri="{FF2B5EF4-FFF2-40B4-BE49-F238E27FC236}">
                    <a16:creationId xmlns:a16="http://schemas.microsoft.com/office/drawing/2014/main" id="{7A4632F7-06F6-82CB-FA09-853DF9352F40}"/>
                  </a:ext>
                </a:extLst>
              </p:cNvPr>
              <p:cNvPicPr/>
              <p:nvPr/>
            </p:nvPicPr>
            <p:blipFill>
              <a:blip r:embed="rId7"/>
              <a:stretch>
                <a:fillRect/>
              </a:stretch>
            </p:blipFill>
            <p:spPr>
              <a:xfrm>
                <a:off x="2340000" y="4924080"/>
                <a:ext cx="1936800" cy="274320"/>
              </a:xfrm>
              <a:prstGeom prst="rect">
                <a:avLst/>
              </a:prstGeom>
            </p:spPr>
          </p:pic>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cstate="print"/>
          <a:srcRect/>
          <a:stretch>
            <a:fillRect/>
          </a:stretch>
        </p:blipFill>
        <p:spPr bwMode="auto">
          <a:xfrm>
            <a:off x="2617304" y="839306"/>
            <a:ext cx="6482523" cy="5013739"/>
          </a:xfrm>
          <a:prstGeom prst="rect">
            <a:avLst/>
          </a:prstGeom>
          <a:noFill/>
        </p:spPr>
      </p:pic>
      <mc:AlternateContent xmlns:mc="http://schemas.openxmlformats.org/markup-compatibility/2006">
        <mc:Choice xmlns:p14="http://schemas.microsoft.com/office/powerpoint/2010/main" Requires="p14">
          <p:contentPart p14:bwMode="auto" r:id="rId3">
            <p14:nvContentPartPr>
              <p14:cNvPr id="2" name="Ink 1">
                <a:extLst>
                  <a:ext uri="{FF2B5EF4-FFF2-40B4-BE49-F238E27FC236}">
                    <a16:creationId xmlns:a16="http://schemas.microsoft.com/office/drawing/2014/main" id="{C557E997-A23F-4D0D-4571-9D629B1ADF59}"/>
                  </a:ext>
                </a:extLst>
              </p14:cNvPr>
              <p14:cNvContentPartPr/>
              <p14:nvPr/>
            </p14:nvContentPartPr>
            <p14:xfrm>
              <a:off x="3844080" y="877680"/>
              <a:ext cx="844560" cy="947160"/>
            </p14:xfrm>
          </p:contentPart>
        </mc:Choice>
        <mc:Fallback>
          <p:pic>
            <p:nvPicPr>
              <p:cNvPr id="2" name="Ink 1">
                <a:extLst>
                  <a:ext uri="{FF2B5EF4-FFF2-40B4-BE49-F238E27FC236}">
                    <a16:creationId xmlns:a16="http://schemas.microsoft.com/office/drawing/2014/main" id="{C557E997-A23F-4D0D-4571-9D629B1ADF59}"/>
                  </a:ext>
                </a:extLst>
              </p:cNvPr>
              <p:cNvPicPr/>
              <p:nvPr/>
            </p:nvPicPr>
            <p:blipFill>
              <a:blip r:embed="rId4"/>
              <a:stretch>
                <a:fillRect/>
              </a:stretch>
            </p:blipFill>
            <p:spPr>
              <a:xfrm>
                <a:off x="3828240" y="814320"/>
                <a:ext cx="875880" cy="107388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3" name="Ink 2">
                <a:extLst>
                  <a:ext uri="{FF2B5EF4-FFF2-40B4-BE49-F238E27FC236}">
                    <a16:creationId xmlns:a16="http://schemas.microsoft.com/office/drawing/2014/main" id="{B37D5569-9611-1268-8F90-33BBEEF6DAD6}"/>
                  </a:ext>
                </a:extLst>
              </p14:cNvPr>
              <p14:cNvContentPartPr/>
              <p14:nvPr/>
            </p14:nvContentPartPr>
            <p14:xfrm>
              <a:off x="3932280" y="2116080"/>
              <a:ext cx="627480" cy="151560"/>
            </p14:xfrm>
          </p:contentPart>
        </mc:Choice>
        <mc:Fallback>
          <p:pic>
            <p:nvPicPr>
              <p:cNvPr id="3" name="Ink 2">
                <a:extLst>
                  <a:ext uri="{FF2B5EF4-FFF2-40B4-BE49-F238E27FC236}">
                    <a16:creationId xmlns:a16="http://schemas.microsoft.com/office/drawing/2014/main" id="{B37D5569-9611-1268-8F90-33BBEEF6DAD6}"/>
                  </a:ext>
                </a:extLst>
              </p:cNvPr>
              <p:cNvPicPr/>
              <p:nvPr/>
            </p:nvPicPr>
            <p:blipFill>
              <a:blip r:embed="rId6"/>
              <a:stretch>
                <a:fillRect/>
              </a:stretch>
            </p:blipFill>
            <p:spPr>
              <a:xfrm>
                <a:off x="3916440" y="2052720"/>
                <a:ext cx="658800" cy="27828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4" name="Ink 3">
                <a:extLst>
                  <a:ext uri="{FF2B5EF4-FFF2-40B4-BE49-F238E27FC236}">
                    <a16:creationId xmlns:a16="http://schemas.microsoft.com/office/drawing/2014/main" id="{AD5FE1C5-6FAB-1FB6-97F9-4061FA8C77F5}"/>
                  </a:ext>
                </a:extLst>
              </p14:cNvPr>
              <p14:cNvContentPartPr/>
              <p14:nvPr/>
            </p14:nvContentPartPr>
            <p14:xfrm>
              <a:off x="3854880" y="3204000"/>
              <a:ext cx="780120" cy="120600"/>
            </p14:xfrm>
          </p:contentPart>
        </mc:Choice>
        <mc:Fallback>
          <p:pic>
            <p:nvPicPr>
              <p:cNvPr id="4" name="Ink 3">
                <a:extLst>
                  <a:ext uri="{FF2B5EF4-FFF2-40B4-BE49-F238E27FC236}">
                    <a16:creationId xmlns:a16="http://schemas.microsoft.com/office/drawing/2014/main" id="{AD5FE1C5-6FAB-1FB6-97F9-4061FA8C77F5}"/>
                  </a:ext>
                </a:extLst>
              </p:cNvPr>
              <p:cNvPicPr/>
              <p:nvPr/>
            </p:nvPicPr>
            <p:blipFill>
              <a:blip r:embed="rId8"/>
              <a:stretch>
                <a:fillRect/>
              </a:stretch>
            </p:blipFill>
            <p:spPr>
              <a:xfrm>
                <a:off x="3839040" y="3140640"/>
                <a:ext cx="811440" cy="24732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5" name="Ink 4">
                <a:extLst>
                  <a:ext uri="{FF2B5EF4-FFF2-40B4-BE49-F238E27FC236}">
                    <a16:creationId xmlns:a16="http://schemas.microsoft.com/office/drawing/2014/main" id="{8D384263-8E9A-1A6A-3A7F-02510E457AD0}"/>
                  </a:ext>
                </a:extLst>
              </p14:cNvPr>
              <p14:cNvContentPartPr/>
              <p14:nvPr/>
            </p14:nvContentPartPr>
            <p14:xfrm>
              <a:off x="3740400" y="4403160"/>
              <a:ext cx="1188360" cy="182880"/>
            </p14:xfrm>
          </p:contentPart>
        </mc:Choice>
        <mc:Fallback>
          <p:pic>
            <p:nvPicPr>
              <p:cNvPr id="5" name="Ink 4">
                <a:extLst>
                  <a:ext uri="{FF2B5EF4-FFF2-40B4-BE49-F238E27FC236}">
                    <a16:creationId xmlns:a16="http://schemas.microsoft.com/office/drawing/2014/main" id="{8D384263-8E9A-1A6A-3A7F-02510E457AD0}"/>
                  </a:ext>
                </a:extLst>
              </p:cNvPr>
              <p:cNvPicPr/>
              <p:nvPr/>
            </p:nvPicPr>
            <p:blipFill>
              <a:blip r:embed="rId10"/>
              <a:stretch>
                <a:fillRect/>
              </a:stretch>
            </p:blipFill>
            <p:spPr>
              <a:xfrm>
                <a:off x="3724560" y="4339800"/>
                <a:ext cx="1219680" cy="30960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6" name="Ink 5">
                <a:extLst>
                  <a:ext uri="{FF2B5EF4-FFF2-40B4-BE49-F238E27FC236}">
                    <a16:creationId xmlns:a16="http://schemas.microsoft.com/office/drawing/2014/main" id="{27A591AB-3888-3D3C-7862-85BB3BC0F9FD}"/>
                  </a:ext>
                </a:extLst>
              </p14:cNvPr>
              <p14:cNvContentPartPr/>
              <p14:nvPr/>
            </p14:nvContentPartPr>
            <p14:xfrm>
              <a:off x="4616640" y="2124000"/>
              <a:ext cx="72360" cy="128520"/>
            </p14:xfrm>
          </p:contentPart>
        </mc:Choice>
        <mc:Fallback>
          <p:pic>
            <p:nvPicPr>
              <p:cNvPr id="6" name="Ink 5">
                <a:extLst>
                  <a:ext uri="{FF2B5EF4-FFF2-40B4-BE49-F238E27FC236}">
                    <a16:creationId xmlns:a16="http://schemas.microsoft.com/office/drawing/2014/main" id="{27A591AB-3888-3D3C-7862-85BB3BC0F9FD}"/>
                  </a:ext>
                </a:extLst>
              </p:cNvPr>
              <p:cNvPicPr/>
              <p:nvPr/>
            </p:nvPicPr>
            <p:blipFill>
              <a:blip r:embed="rId12"/>
              <a:stretch>
                <a:fillRect/>
              </a:stretch>
            </p:blipFill>
            <p:spPr>
              <a:xfrm>
                <a:off x="4600800" y="2060640"/>
                <a:ext cx="103680" cy="25524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7" name="Ink 6">
                <a:extLst>
                  <a:ext uri="{FF2B5EF4-FFF2-40B4-BE49-F238E27FC236}">
                    <a16:creationId xmlns:a16="http://schemas.microsoft.com/office/drawing/2014/main" id="{DAF8F012-082C-C03C-2FDB-EA42170F25AC}"/>
                  </a:ext>
                </a:extLst>
              </p14:cNvPr>
              <p14:cNvContentPartPr/>
              <p14:nvPr/>
            </p14:nvContentPartPr>
            <p14:xfrm>
              <a:off x="3640320" y="3367080"/>
              <a:ext cx="109440" cy="39600"/>
            </p14:xfrm>
          </p:contentPart>
        </mc:Choice>
        <mc:Fallback>
          <p:pic>
            <p:nvPicPr>
              <p:cNvPr id="7" name="Ink 6">
                <a:extLst>
                  <a:ext uri="{FF2B5EF4-FFF2-40B4-BE49-F238E27FC236}">
                    <a16:creationId xmlns:a16="http://schemas.microsoft.com/office/drawing/2014/main" id="{DAF8F012-082C-C03C-2FDB-EA42170F25AC}"/>
                  </a:ext>
                </a:extLst>
              </p:cNvPr>
              <p:cNvPicPr/>
              <p:nvPr/>
            </p:nvPicPr>
            <p:blipFill>
              <a:blip r:embed="rId14"/>
              <a:stretch>
                <a:fillRect/>
              </a:stretch>
            </p:blipFill>
            <p:spPr>
              <a:xfrm>
                <a:off x="3624480" y="3303720"/>
                <a:ext cx="140760" cy="16632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8" name="Ink 7">
                <a:extLst>
                  <a:ext uri="{FF2B5EF4-FFF2-40B4-BE49-F238E27FC236}">
                    <a16:creationId xmlns:a16="http://schemas.microsoft.com/office/drawing/2014/main" id="{8D4572C8-DFD2-4E0D-9BD3-1A6E70C01803}"/>
                  </a:ext>
                </a:extLst>
              </p14:cNvPr>
              <p14:cNvContentPartPr/>
              <p14:nvPr/>
            </p14:nvContentPartPr>
            <p14:xfrm>
              <a:off x="4988880" y="4461480"/>
              <a:ext cx="127440" cy="81360"/>
            </p14:xfrm>
          </p:contentPart>
        </mc:Choice>
        <mc:Fallback>
          <p:pic>
            <p:nvPicPr>
              <p:cNvPr id="8" name="Ink 7">
                <a:extLst>
                  <a:ext uri="{FF2B5EF4-FFF2-40B4-BE49-F238E27FC236}">
                    <a16:creationId xmlns:a16="http://schemas.microsoft.com/office/drawing/2014/main" id="{8D4572C8-DFD2-4E0D-9BD3-1A6E70C01803}"/>
                  </a:ext>
                </a:extLst>
              </p:cNvPr>
              <p:cNvPicPr/>
              <p:nvPr/>
            </p:nvPicPr>
            <p:blipFill>
              <a:blip r:embed="rId16"/>
              <a:stretch>
                <a:fillRect/>
              </a:stretch>
            </p:blipFill>
            <p:spPr>
              <a:xfrm>
                <a:off x="4973040" y="4398120"/>
                <a:ext cx="158760" cy="208080"/>
              </a:xfrm>
              <a:prstGeom prst="rect">
                <a:avLst/>
              </a:prstGeom>
            </p:spPr>
          </p:pic>
        </mc:Fallback>
      </mc:AlternateContent>
      <mc:AlternateContent xmlns:mc="http://schemas.openxmlformats.org/markup-compatibility/2006">
        <mc:Choice xmlns:p14="http://schemas.microsoft.com/office/powerpoint/2010/main" Requires="p14">
          <p:contentPart p14:bwMode="auto" r:id="rId17">
            <p14:nvContentPartPr>
              <p14:cNvPr id="9" name="Ink 8">
                <a:extLst>
                  <a:ext uri="{FF2B5EF4-FFF2-40B4-BE49-F238E27FC236}">
                    <a16:creationId xmlns:a16="http://schemas.microsoft.com/office/drawing/2014/main" id="{28182599-0242-5330-F31A-ED6400BE1A00}"/>
                  </a:ext>
                </a:extLst>
              </p14:cNvPr>
              <p14:cNvContentPartPr/>
              <p14:nvPr/>
            </p14:nvContentPartPr>
            <p14:xfrm>
              <a:off x="4563000" y="4746960"/>
              <a:ext cx="138600" cy="1136520"/>
            </p14:xfrm>
          </p:contentPart>
        </mc:Choice>
        <mc:Fallback>
          <p:pic>
            <p:nvPicPr>
              <p:cNvPr id="9" name="Ink 8">
                <a:extLst>
                  <a:ext uri="{FF2B5EF4-FFF2-40B4-BE49-F238E27FC236}">
                    <a16:creationId xmlns:a16="http://schemas.microsoft.com/office/drawing/2014/main" id="{28182599-0242-5330-F31A-ED6400BE1A00}"/>
                  </a:ext>
                </a:extLst>
              </p:cNvPr>
              <p:cNvPicPr/>
              <p:nvPr/>
            </p:nvPicPr>
            <p:blipFill>
              <a:blip r:embed="rId18"/>
              <a:stretch>
                <a:fillRect/>
              </a:stretch>
            </p:blipFill>
            <p:spPr>
              <a:xfrm>
                <a:off x="4547160" y="4683600"/>
                <a:ext cx="169920" cy="1263240"/>
              </a:xfrm>
              <a:prstGeom prst="rect">
                <a:avLst/>
              </a:prstGeom>
            </p:spPr>
          </p:pic>
        </mc:Fallback>
      </mc:AlternateContent>
      <mc:AlternateContent xmlns:mc="http://schemas.openxmlformats.org/markup-compatibility/2006">
        <mc:Choice xmlns:p14="http://schemas.microsoft.com/office/powerpoint/2010/main" Requires="p14">
          <p:contentPart p14:bwMode="auto" r:id="rId19">
            <p14:nvContentPartPr>
              <p14:cNvPr id="10" name="Ink 9">
                <a:extLst>
                  <a:ext uri="{FF2B5EF4-FFF2-40B4-BE49-F238E27FC236}">
                    <a16:creationId xmlns:a16="http://schemas.microsoft.com/office/drawing/2014/main" id="{F3494EF8-EC0D-1B82-EC03-9E055BFE89F3}"/>
                  </a:ext>
                </a:extLst>
              </p14:cNvPr>
              <p14:cNvContentPartPr/>
              <p14:nvPr/>
            </p14:nvContentPartPr>
            <p14:xfrm>
              <a:off x="3933720" y="4777560"/>
              <a:ext cx="151200" cy="1159560"/>
            </p14:xfrm>
          </p:contentPart>
        </mc:Choice>
        <mc:Fallback>
          <p:pic>
            <p:nvPicPr>
              <p:cNvPr id="10" name="Ink 9">
                <a:extLst>
                  <a:ext uri="{FF2B5EF4-FFF2-40B4-BE49-F238E27FC236}">
                    <a16:creationId xmlns:a16="http://schemas.microsoft.com/office/drawing/2014/main" id="{F3494EF8-EC0D-1B82-EC03-9E055BFE89F3}"/>
                  </a:ext>
                </a:extLst>
              </p:cNvPr>
              <p:cNvPicPr/>
              <p:nvPr/>
            </p:nvPicPr>
            <p:blipFill>
              <a:blip r:embed="rId20"/>
              <a:stretch>
                <a:fillRect/>
              </a:stretch>
            </p:blipFill>
            <p:spPr>
              <a:xfrm>
                <a:off x="3917880" y="4714200"/>
                <a:ext cx="182520" cy="1286280"/>
              </a:xfrm>
              <a:prstGeom prst="rect">
                <a:avLst/>
              </a:prstGeom>
            </p:spPr>
          </p:pic>
        </mc:Fallback>
      </mc:AlternateContent>
      <mc:AlternateContent xmlns:mc="http://schemas.openxmlformats.org/markup-compatibility/2006">
        <mc:Choice xmlns:p14="http://schemas.microsoft.com/office/powerpoint/2010/main" Requires="p14">
          <p:contentPart p14:bwMode="auto" r:id="rId21">
            <p14:nvContentPartPr>
              <p14:cNvPr id="11" name="Ink 10">
                <a:extLst>
                  <a:ext uri="{FF2B5EF4-FFF2-40B4-BE49-F238E27FC236}">
                    <a16:creationId xmlns:a16="http://schemas.microsoft.com/office/drawing/2014/main" id="{613D12D0-9973-60BD-9AA8-91F67E7D5E91}"/>
                  </a:ext>
                </a:extLst>
              </p14:cNvPr>
              <p14:cNvContentPartPr/>
              <p14:nvPr/>
            </p14:nvContentPartPr>
            <p14:xfrm>
              <a:off x="3815640" y="4351680"/>
              <a:ext cx="893520" cy="174240"/>
            </p14:xfrm>
          </p:contentPart>
        </mc:Choice>
        <mc:Fallback>
          <p:pic>
            <p:nvPicPr>
              <p:cNvPr id="11" name="Ink 10">
                <a:extLst>
                  <a:ext uri="{FF2B5EF4-FFF2-40B4-BE49-F238E27FC236}">
                    <a16:creationId xmlns:a16="http://schemas.microsoft.com/office/drawing/2014/main" id="{613D12D0-9973-60BD-9AA8-91F67E7D5E91}"/>
                  </a:ext>
                </a:extLst>
              </p:cNvPr>
              <p:cNvPicPr/>
              <p:nvPr/>
            </p:nvPicPr>
            <p:blipFill>
              <a:blip r:embed="rId22"/>
              <a:stretch>
                <a:fillRect/>
              </a:stretch>
            </p:blipFill>
            <p:spPr>
              <a:xfrm>
                <a:off x="3799800" y="4288320"/>
                <a:ext cx="924840" cy="300960"/>
              </a:xfrm>
              <a:prstGeom prst="rect">
                <a:avLst/>
              </a:prstGeom>
            </p:spPr>
          </p:pic>
        </mc:Fallback>
      </mc:AlternateContent>
      <mc:AlternateContent xmlns:mc="http://schemas.openxmlformats.org/markup-compatibility/2006">
        <mc:Choice xmlns:p14="http://schemas.microsoft.com/office/powerpoint/2010/main" Requires="p14">
          <p:contentPart p14:bwMode="auto" r:id="rId23">
            <p14:nvContentPartPr>
              <p14:cNvPr id="12" name="Ink 11">
                <a:extLst>
                  <a:ext uri="{FF2B5EF4-FFF2-40B4-BE49-F238E27FC236}">
                    <a16:creationId xmlns:a16="http://schemas.microsoft.com/office/drawing/2014/main" id="{143F5010-86F6-B355-6E25-7C07ECDB4C4B}"/>
                  </a:ext>
                </a:extLst>
              </p14:cNvPr>
              <p14:cNvContentPartPr/>
              <p14:nvPr/>
            </p14:nvContentPartPr>
            <p14:xfrm>
              <a:off x="4889880" y="4511520"/>
              <a:ext cx="102240" cy="145440"/>
            </p14:xfrm>
          </p:contentPart>
        </mc:Choice>
        <mc:Fallback>
          <p:pic>
            <p:nvPicPr>
              <p:cNvPr id="12" name="Ink 11">
                <a:extLst>
                  <a:ext uri="{FF2B5EF4-FFF2-40B4-BE49-F238E27FC236}">
                    <a16:creationId xmlns:a16="http://schemas.microsoft.com/office/drawing/2014/main" id="{143F5010-86F6-B355-6E25-7C07ECDB4C4B}"/>
                  </a:ext>
                </a:extLst>
              </p:cNvPr>
              <p:cNvPicPr/>
              <p:nvPr/>
            </p:nvPicPr>
            <p:blipFill>
              <a:blip r:embed="rId24"/>
              <a:stretch>
                <a:fillRect/>
              </a:stretch>
            </p:blipFill>
            <p:spPr>
              <a:xfrm>
                <a:off x="4874040" y="4448160"/>
                <a:ext cx="133560" cy="272160"/>
              </a:xfrm>
              <a:prstGeom prst="rect">
                <a:avLst/>
              </a:prstGeom>
            </p:spPr>
          </p:pic>
        </mc:Fallback>
      </mc:AlternateContent>
      <mc:AlternateContent xmlns:mc="http://schemas.openxmlformats.org/markup-compatibility/2006">
        <mc:Choice xmlns:p14="http://schemas.microsoft.com/office/powerpoint/2010/main" Requires="p14">
          <p:contentPart p14:bwMode="auto" r:id="rId25">
            <p14:nvContentPartPr>
              <p14:cNvPr id="13" name="Ink 12">
                <a:extLst>
                  <a:ext uri="{FF2B5EF4-FFF2-40B4-BE49-F238E27FC236}">
                    <a16:creationId xmlns:a16="http://schemas.microsoft.com/office/drawing/2014/main" id="{F57B9FB6-7BBA-3C8F-482A-7B8E04485B05}"/>
                  </a:ext>
                </a:extLst>
              </p14:cNvPr>
              <p14:cNvContentPartPr/>
              <p14:nvPr/>
            </p14:nvContentPartPr>
            <p14:xfrm>
              <a:off x="3685320" y="5510880"/>
              <a:ext cx="107640" cy="190440"/>
            </p14:xfrm>
          </p:contentPart>
        </mc:Choice>
        <mc:Fallback>
          <p:pic>
            <p:nvPicPr>
              <p:cNvPr id="13" name="Ink 12">
                <a:extLst>
                  <a:ext uri="{FF2B5EF4-FFF2-40B4-BE49-F238E27FC236}">
                    <a16:creationId xmlns:a16="http://schemas.microsoft.com/office/drawing/2014/main" id="{F57B9FB6-7BBA-3C8F-482A-7B8E04485B05}"/>
                  </a:ext>
                </a:extLst>
              </p:cNvPr>
              <p:cNvPicPr/>
              <p:nvPr/>
            </p:nvPicPr>
            <p:blipFill>
              <a:blip r:embed="rId26"/>
              <a:stretch>
                <a:fillRect/>
              </a:stretch>
            </p:blipFill>
            <p:spPr>
              <a:xfrm>
                <a:off x="3669480" y="5447520"/>
                <a:ext cx="138960" cy="317160"/>
              </a:xfrm>
              <a:prstGeom prst="rect">
                <a:avLst/>
              </a:prstGeom>
            </p:spPr>
          </p:pic>
        </mc:Fallback>
      </mc:AlternateContent>
      <mc:AlternateContent xmlns:mc="http://schemas.openxmlformats.org/markup-compatibility/2006">
        <mc:Choice xmlns:p14="http://schemas.microsoft.com/office/powerpoint/2010/main" Requires="p14">
          <p:contentPart p14:bwMode="auto" r:id="rId27">
            <p14:nvContentPartPr>
              <p14:cNvPr id="14" name="Ink 13">
                <a:extLst>
                  <a:ext uri="{FF2B5EF4-FFF2-40B4-BE49-F238E27FC236}">
                    <a16:creationId xmlns:a16="http://schemas.microsoft.com/office/drawing/2014/main" id="{73B6D949-9408-3EEE-62BE-ED0E121FD14F}"/>
                  </a:ext>
                </a:extLst>
              </p14:cNvPr>
              <p14:cNvContentPartPr/>
              <p14:nvPr/>
            </p14:nvContentPartPr>
            <p14:xfrm>
              <a:off x="4129200" y="5064480"/>
              <a:ext cx="70200" cy="901440"/>
            </p14:xfrm>
          </p:contentPart>
        </mc:Choice>
        <mc:Fallback>
          <p:pic>
            <p:nvPicPr>
              <p:cNvPr id="14" name="Ink 13">
                <a:extLst>
                  <a:ext uri="{FF2B5EF4-FFF2-40B4-BE49-F238E27FC236}">
                    <a16:creationId xmlns:a16="http://schemas.microsoft.com/office/drawing/2014/main" id="{73B6D949-9408-3EEE-62BE-ED0E121FD14F}"/>
                  </a:ext>
                </a:extLst>
              </p:cNvPr>
              <p:cNvPicPr/>
              <p:nvPr/>
            </p:nvPicPr>
            <p:blipFill>
              <a:blip r:embed="rId28"/>
              <a:stretch>
                <a:fillRect/>
              </a:stretch>
            </p:blipFill>
            <p:spPr>
              <a:xfrm>
                <a:off x="4113360" y="5001120"/>
                <a:ext cx="101520" cy="1028160"/>
              </a:xfrm>
              <a:prstGeom prst="rect">
                <a:avLst/>
              </a:prstGeom>
            </p:spPr>
          </p:pic>
        </mc:Fallback>
      </mc:AlternateContent>
      <mc:AlternateContent xmlns:mc="http://schemas.openxmlformats.org/markup-compatibility/2006">
        <mc:Choice xmlns:p14="http://schemas.microsoft.com/office/powerpoint/2010/main" Requires="p14">
          <p:contentPart p14:bwMode="auto" r:id="rId29">
            <p14:nvContentPartPr>
              <p14:cNvPr id="15" name="Ink 14">
                <a:extLst>
                  <a:ext uri="{FF2B5EF4-FFF2-40B4-BE49-F238E27FC236}">
                    <a16:creationId xmlns:a16="http://schemas.microsoft.com/office/drawing/2014/main" id="{8BA58D44-A869-C070-4DBF-989DA4555642}"/>
                  </a:ext>
                </a:extLst>
              </p14:cNvPr>
              <p14:cNvContentPartPr/>
              <p14:nvPr/>
            </p14:nvContentPartPr>
            <p14:xfrm>
              <a:off x="4753080" y="4777200"/>
              <a:ext cx="110520" cy="1166040"/>
            </p14:xfrm>
          </p:contentPart>
        </mc:Choice>
        <mc:Fallback>
          <p:pic>
            <p:nvPicPr>
              <p:cNvPr id="15" name="Ink 14">
                <a:extLst>
                  <a:ext uri="{FF2B5EF4-FFF2-40B4-BE49-F238E27FC236}">
                    <a16:creationId xmlns:a16="http://schemas.microsoft.com/office/drawing/2014/main" id="{8BA58D44-A869-C070-4DBF-989DA4555642}"/>
                  </a:ext>
                </a:extLst>
              </p:cNvPr>
              <p:cNvPicPr/>
              <p:nvPr/>
            </p:nvPicPr>
            <p:blipFill>
              <a:blip r:embed="rId30"/>
              <a:stretch>
                <a:fillRect/>
              </a:stretch>
            </p:blipFill>
            <p:spPr>
              <a:xfrm>
                <a:off x="4737240" y="4713840"/>
                <a:ext cx="141840" cy="1292760"/>
              </a:xfrm>
              <a:prstGeom prst="rect">
                <a:avLst/>
              </a:prstGeom>
            </p:spPr>
          </p:pic>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65739" y="467142"/>
            <a:ext cx="8586304" cy="5452165"/>
          </a:xfrm>
          <a:solidFill>
            <a:sysClr val="window" lastClr="FFFFFF"/>
          </a:solidFill>
        </p:spPr>
        <p:txBody>
          <a:bodyPr>
            <a:normAutofit fontScale="92500"/>
          </a:bodyPr>
          <a:lstStyle/>
          <a:p>
            <a:pPr>
              <a:lnSpc>
                <a:spcPct val="150000"/>
              </a:lnSpc>
              <a:buNone/>
            </a:pPr>
            <a:r>
              <a:rPr lang="en-US" sz="2201" b="1" dirty="0">
                <a:latin typeface="Abadi" panose="020B0604020104020204" pitchFamily="34" charset="0"/>
              </a:rPr>
              <a:t>Based on the </a:t>
            </a:r>
            <a:r>
              <a:rPr lang="en-US" sz="2201" b="1" u="sng" dirty="0">
                <a:highlight>
                  <a:srgbClr val="00FF00"/>
                </a:highlight>
                <a:latin typeface="Abadi" panose="020B0604020104020204" pitchFamily="34" charset="0"/>
              </a:rPr>
              <a:t>origin</a:t>
            </a:r>
            <a:r>
              <a:rPr lang="en-US" sz="2201" b="1" dirty="0">
                <a:latin typeface="Abadi" panose="020B0604020104020204" pitchFamily="34" charset="0"/>
              </a:rPr>
              <a:t>, they are classified in to</a:t>
            </a:r>
            <a:endParaRPr lang="en-US" sz="2201" dirty="0">
              <a:latin typeface="Abadi" panose="020B0604020104020204" pitchFamily="34" charset="0"/>
            </a:endParaRPr>
          </a:p>
          <a:p>
            <a:pPr>
              <a:lnSpc>
                <a:spcPct val="150000"/>
              </a:lnSpc>
            </a:pPr>
            <a:r>
              <a:rPr lang="en-US" sz="2201" u="sng" dirty="0">
                <a:highlight>
                  <a:srgbClr val="FFFF00"/>
                </a:highlight>
                <a:latin typeface="Abadi" panose="020B0604020104020204" pitchFamily="34" charset="0"/>
              </a:rPr>
              <a:t>Promeristems/ Primordial/ Embryonic meristems</a:t>
            </a:r>
            <a:r>
              <a:rPr lang="en-US" sz="2201" u="sng" dirty="0">
                <a:latin typeface="Abadi" panose="020B0604020104020204" pitchFamily="34" charset="0"/>
              </a:rPr>
              <a:t>:</a:t>
            </a:r>
            <a:r>
              <a:rPr lang="en-US" sz="2201" dirty="0">
                <a:latin typeface="Abadi" panose="020B0604020104020204" pitchFamily="34" charset="0"/>
              </a:rPr>
              <a:t> These are earliest, embryonic meristematic cells occupying a small area and give rise to new tissues and organs.</a:t>
            </a:r>
          </a:p>
          <a:p>
            <a:pPr>
              <a:lnSpc>
                <a:spcPct val="150000"/>
              </a:lnSpc>
            </a:pPr>
            <a:r>
              <a:rPr lang="en-US" sz="2201" dirty="0">
                <a:latin typeface="Abadi" panose="020B0604020104020204" pitchFamily="34" charset="0"/>
              </a:rPr>
              <a:t> </a:t>
            </a:r>
            <a:r>
              <a:rPr lang="en-US" sz="2201" u="sng" dirty="0">
                <a:highlight>
                  <a:srgbClr val="FFFF00"/>
                </a:highlight>
                <a:latin typeface="Abadi" panose="020B0604020104020204" pitchFamily="34" charset="0"/>
              </a:rPr>
              <a:t>Primary meristems:</a:t>
            </a:r>
            <a:r>
              <a:rPr lang="en-US" sz="2201" dirty="0">
                <a:latin typeface="Abadi" panose="020B0604020104020204" pitchFamily="34" charset="0"/>
              </a:rPr>
              <a:t> These meristems are derived from the promeristems and retain the capacity to divide through out life of the plant. They persist through out life. They are found at the tips of roots, stems and primordia of leaves.</a:t>
            </a:r>
          </a:p>
          <a:p>
            <a:pPr>
              <a:lnSpc>
                <a:spcPct val="150000"/>
              </a:lnSpc>
            </a:pPr>
            <a:r>
              <a:rPr lang="en-US" sz="2201" u="sng" dirty="0">
                <a:highlight>
                  <a:srgbClr val="FFFF00"/>
                </a:highlight>
                <a:latin typeface="Abadi" panose="020B0604020104020204" pitchFamily="34" charset="0"/>
              </a:rPr>
              <a:t>Secondary meristems:</a:t>
            </a:r>
            <a:r>
              <a:rPr lang="en-US" sz="2201" dirty="0">
                <a:latin typeface="Abadi" panose="020B0604020104020204" pitchFamily="34" charset="0"/>
              </a:rPr>
              <a:t> these are derived from primary permanent tissues by a process called dedifferentiation. It takes place during secondary growth.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57402" y="725559"/>
            <a:ext cx="8077200" cy="4277140"/>
          </a:xfrm>
        </p:spPr>
        <p:txBody>
          <a:bodyPr>
            <a:normAutofit fontScale="77500" lnSpcReduction="20000"/>
          </a:bodyPr>
          <a:lstStyle/>
          <a:p>
            <a:pPr algn="just">
              <a:lnSpc>
                <a:spcPct val="150000"/>
              </a:lnSpc>
              <a:buNone/>
            </a:pPr>
            <a:r>
              <a:rPr lang="en-US" b="1" dirty="0">
                <a:latin typeface="Franklin Gothic Medium" panose="020B0603020102020204" pitchFamily="34" charset="0"/>
              </a:rPr>
              <a:t>Based on the </a:t>
            </a:r>
            <a:r>
              <a:rPr lang="en-US" b="1" u="sng" dirty="0">
                <a:highlight>
                  <a:srgbClr val="00FF00"/>
                </a:highlight>
                <a:latin typeface="Franklin Gothic Medium" panose="020B0603020102020204" pitchFamily="34" charset="0"/>
              </a:rPr>
              <a:t>function</a:t>
            </a:r>
            <a:r>
              <a:rPr lang="en-US" b="1" dirty="0">
                <a:latin typeface="Franklin Gothic Medium" panose="020B0603020102020204" pitchFamily="34" charset="0"/>
              </a:rPr>
              <a:t>, they are classified in to</a:t>
            </a:r>
            <a:endParaRPr lang="en-US" dirty="0">
              <a:latin typeface="Franklin Gothic Medium" panose="020B0603020102020204" pitchFamily="34" charset="0"/>
            </a:endParaRPr>
          </a:p>
          <a:p>
            <a:pPr algn="just">
              <a:lnSpc>
                <a:spcPct val="150000"/>
              </a:lnSpc>
            </a:pPr>
            <a:r>
              <a:rPr lang="en-US" u="sng" dirty="0">
                <a:highlight>
                  <a:srgbClr val="FFFF00"/>
                </a:highlight>
                <a:latin typeface="Franklin Gothic Medium" panose="020B0603020102020204" pitchFamily="34" charset="0"/>
              </a:rPr>
              <a:t>Protoderm meristem:</a:t>
            </a:r>
            <a:r>
              <a:rPr lang="en-US" dirty="0">
                <a:latin typeface="Franklin Gothic Medium" panose="020B0603020102020204" pitchFamily="34" charset="0"/>
              </a:rPr>
              <a:t> it is the outer most layer of the Apical meristem; in future differentiate to form epidermal tissue system.</a:t>
            </a:r>
          </a:p>
          <a:p>
            <a:pPr algn="just">
              <a:lnSpc>
                <a:spcPct val="150000"/>
              </a:lnSpc>
            </a:pPr>
            <a:r>
              <a:rPr lang="en-US" u="sng" dirty="0">
                <a:highlight>
                  <a:srgbClr val="FFFF00"/>
                </a:highlight>
                <a:latin typeface="Franklin Gothic Medium" panose="020B0603020102020204" pitchFamily="34" charset="0"/>
              </a:rPr>
              <a:t>Ground meristem</a:t>
            </a:r>
            <a:r>
              <a:rPr lang="en-US" u="sng" dirty="0">
                <a:latin typeface="Franklin Gothic Medium" panose="020B0603020102020204" pitchFamily="34" charset="0"/>
              </a:rPr>
              <a:t>:</a:t>
            </a:r>
            <a:r>
              <a:rPr lang="en-US" dirty="0">
                <a:latin typeface="Franklin Gothic Medium" panose="020B0603020102020204" pitchFamily="34" charset="0"/>
              </a:rPr>
              <a:t> it lies between the protoderm and procambium. It forms ground tissue. </a:t>
            </a:r>
          </a:p>
          <a:p>
            <a:pPr algn="just">
              <a:lnSpc>
                <a:spcPct val="150000"/>
              </a:lnSpc>
            </a:pPr>
            <a:r>
              <a:rPr lang="en-US" u="sng" dirty="0">
                <a:highlight>
                  <a:srgbClr val="FFFF00"/>
                </a:highlight>
                <a:latin typeface="Franklin Gothic Medium" panose="020B0603020102020204" pitchFamily="34" charset="0"/>
              </a:rPr>
              <a:t>Procambium</a:t>
            </a:r>
            <a:r>
              <a:rPr lang="en-US" u="sng" dirty="0">
                <a:latin typeface="Franklin Gothic Medium" panose="020B0603020102020204" pitchFamily="34" charset="0"/>
              </a:rPr>
              <a:t>:</a:t>
            </a:r>
            <a:r>
              <a:rPr lang="en-US" dirty="0">
                <a:latin typeface="Franklin Gothic Medium" panose="020B0603020102020204" pitchFamily="34" charset="0"/>
              </a:rPr>
              <a:t> it is a part of apical meristem develops in to primary vascular tissues, namely xylem, phloem and cambium.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99478" y="228600"/>
            <a:ext cx="8387522" cy="6324601"/>
          </a:xfrm>
          <a:ln>
            <a:solidFill>
              <a:schemeClr val="bg1"/>
            </a:solidFill>
          </a:ln>
        </p:spPr>
        <p:txBody>
          <a:bodyPr>
            <a:normAutofit fontScale="92500" lnSpcReduction="10000"/>
          </a:bodyPr>
          <a:lstStyle/>
          <a:p>
            <a:pPr>
              <a:lnSpc>
                <a:spcPct val="150000"/>
              </a:lnSpc>
              <a:buNone/>
            </a:pPr>
            <a:r>
              <a:rPr lang="en-US" sz="2000" b="1" u="sng" dirty="0">
                <a:latin typeface="Abadi" panose="020B0604020104020204" pitchFamily="34" charset="0"/>
              </a:rPr>
              <a:t>Permanent tissues</a:t>
            </a:r>
          </a:p>
          <a:p>
            <a:pPr>
              <a:lnSpc>
                <a:spcPct val="150000"/>
              </a:lnSpc>
            </a:pPr>
            <a:r>
              <a:rPr lang="en-US" sz="2000" dirty="0">
                <a:latin typeface="Abadi" panose="020B0604020104020204" pitchFamily="34" charset="0"/>
              </a:rPr>
              <a:t>Permanent tissues may be defined as a group of cells, derived from meristems after differentiation, growth and maturation, characterized by definite shape, size and function.</a:t>
            </a:r>
          </a:p>
          <a:p>
            <a:pPr>
              <a:lnSpc>
                <a:spcPct val="150000"/>
              </a:lnSpc>
              <a:buNone/>
            </a:pPr>
            <a:r>
              <a:rPr lang="en-US" sz="2000" b="1" dirty="0">
                <a:latin typeface="Abadi" panose="020B0604020104020204" pitchFamily="34" charset="0"/>
              </a:rPr>
              <a:t> </a:t>
            </a:r>
            <a:endParaRPr lang="en-US" sz="2000" dirty="0">
              <a:latin typeface="Abadi" panose="020B0604020104020204" pitchFamily="34" charset="0"/>
            </a:endParaRPr>
          </a:p>
          <a:p>
            <a:pPr>
              <a:lnSpc>
                <a:spcPct val="150000"/>
              </a:lnSpc>
              <a:buNone/>
            </a:pPr>
            <a:r>
              <a:rPr lang="en-US" sz="2000" b="1" u="sng" dirty="0">
                <a:latin typeface="Abadi" panose="020B0604020104020204" pitchFamily="34" charset="0"/>
              </a:rPr>
              <a:t>Classification of Permanent tissues</a:t>
            </a:r>
            <a:endParaRPr lang="en-US" sz="2000" dirty="0">
              <a:latin typeface="Abadi" panose="020B0604020104020204" pitchFamily="34" charset="0"/>
            </a:endParaRPr>
          </a:p>
          <a:p>
            <a:pPr>
              <a:lnSpc>
                <a:spcPct val="150000"/>
              </a:lnSpc>
            </a:pPr>
            <a:r>
              <a:rPr lang="en-US" sz="2000" dirty="0">
                <a:latin typeface="Abadi" panose="020B0604020104020204" pitchFamily="34" charset="0"/>
              </a:rPr>
              <a:t>Based on the cell types the Permanent tissues are classified in to Simple Permanent tissues and Complex Permanent tissues.</a:t>
            </a:r>
          </a:p>
          <a:p>
            <a:pPr>
              <a:lnSpc>
                <a:spcPct val="150000"/>
              </a:lnSpc>
            </a:pPr>
            <a:r>
              <a:rPr lang="en-US" sz="2000" dirty="0">
                <a:latin typeface="Abadi" panose="020B0604020104020204" pitchFamily="34" charset="0"/>
              </a:rPr>
              <a:t>Simple Permanent tissues: SPT as group of similar cells having common functions. They are further classified in to three types:</a:t>
            </a:r>
          </a:p>
          <a:p>
            <a:pPr lvl="1">
              <a:lnSpc>
                <a:spcPct val="150000"/>
              </a:lnSpc>
            </a:pPr>
            <a:r>
              <a:rPr lang="en-US" sz="2000" dirty="0">
                <a:highlight>
                  <a:srgbClr val="FFFF00"/>
                </a:highlight>
                <a:latin typeface="Abadi" panose="020B0604020104020204" pitchFamily="34" charset="0"/>
              </a:rPr>
              <a:t>Parenchyma</a:t>
            </a:r>
          </a:p>
          <a:p>
            <a:pPr lvl="1">
              <a:lnSpc>
                <a:spcPct val="150000"/>
              </a:lnSpc>
            </a:pPr>
            <a:r>
              <a:rPr lang="en-US" sz="2000" dirty="0">
                <a:highlight>
                  <a:srgbClr val="FFFF00"/>
                </a:highlight>
                <a:latin typeface="Abadi" panose="020B0604020104020204" pitchFamily="34" charset="0"/>
              </a:rPr>
              <a:t>Collenchyma</a:t>
            </a:r>
            <a:r>
              <a:rPr lang="en-US" sz="2000" dirty="0">
                <a:latin typeface="Abadi" panose="020B0604020104020204" pitchFamily="34" charset="0"/>
              </a:rPr>
              <a:t> and</a:t>
            </a:r>
          </a:p>
          <a:p>
            <a:pPr lvl="1">
              <a:lnSpc>
                <a:spcPct val="150000"/>
              </a:lnSpc>
            </a:pPr>
            <a:r>
              <a:rPr lang="en-US" sz="2000" dirty="0">
                <a:highlight>
                  <a:srgbClr val="FFFF00"/>
                </a:highlight>
                <a:latin typeface="Abadi" panose="020B0604020104020204" pitchFamily="34" charset="0"/>
              </a:rPr>
              <a:t>Sclerenchyma</a:t>
            </a:r>
            <a:r>
              <a:rPr lang="en-US" sz="2000" dirty="0">
                <a:latin typeface="Abadi" panose="020B0604020104020204" pitchFamily="34" charset="0"/>
              </a:rPr>
              <a:t>.</a:t>
            </a:r>
          </a:p>
          <a:p>
            <a:pPr>
              <a:lnSpc>
                <a:spcPct val="150000"/>
              </a:lnSpc>
            </a:pPr>
            <a:endParaRPr lang="en-US" sz="2000" dirty="0">
              <a:latin typeface="Abadi" panose="020B0604020104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14</Slides>
  <Notes>0</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Plant Anatomy  Lecture 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luma abdulqadir</dc:creator>
  <cp:lastModifiedBy>luma abdulqadir</cp:lastModifiedBy>
  <cp:revision>18</cp:revision>
  <dcterms:created xsi:type="dcterms:W3CDTF">2024-12-24T07:33:18Z</dcterms:created>
  <dcterms:modified xsi:type="dcterms:W3CDTF">2024-12-31T06:54:40Z</dcterms:modified>
</cp:coreProperties>
</file>